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7F03C-C6EE-43B9-B631-D5FCB093D7D4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04639-89A3-484E-B34B-5D4D098947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0475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7F03C-C6EE-43B9-B631-D5FCB093D7D4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04639-89A3-484E-B34B-5D4D098947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43927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7F03C-C6EE-43B9-B631-D5FCB093D7D4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04639-89A3-484E-B34B-5D4D098947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79196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7F03C-C6EE-43B9-B631-D5FCB093D7D4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04639-89A3-484E-B34B-5D4D098947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47812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7F03C-C6EE-43B9-B631-D5FCB093D7D4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04639-89A3-484E-B34B-5D4D098947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3671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7F03C-C6EE-43B9-B631-D5FCB093D7D4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04639-89A3-484E-B34B-5D4D098947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83297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7F03C-C6EE-43B9-B631-D5FCB093D7D4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04639-89A3-484E-B34B-5D4D098947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70103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7F03C-C6EE-43B9-B631-D5FCB093D7D4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04639-89A3-484E-B34B-5D4D098947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42346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7F03C-C6EE-43B9-B631-D5FCB093D7D4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04639-89A3-484E-B34B-5D4D098947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36001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7F03C-C6EE-43B9-B631-D5FCB093D7D4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04639-89A3-484E-B34B-5D4D098947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91654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7F03C-C6EE-43B9-B631-D5FCB093D7D4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04639-89A3-484E-B34B-5D4D098947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87115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F7F03C-C6EE-43B9-B631-D5FCB093D7D4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204639-89A3-484E-B34B-5D4D098947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79723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image" Target="../media/image6.wmf"/><Relationship Id="rId4" Type="http://schemas.openxmlformats.org/officeDocument/2006/relationships/image" Target="../media/image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jpeg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jpeg"/><Relationship Id="rId7" Type="http://schemas.openxmlformats.org/officeDocument/2006/relationships/image" Target="../media/image17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Relationship Id="rId9" Type="http://schemas.openxmlformats.org/officeDocument/2006/relationships/image" Target="../media/image19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4488594"/>
              </p:ext>
            </p:extLst>
          </p:nvPr>
        </p:nvGraphicFramePr>
        <p:xfrm>
          <a:off x="1665288" y="2414588"/>
          <a:ext cx="5813425" cy="3174999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Alena Dohnalová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VY_32_Inovace_3330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Lidé a výrobky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Lidé kolem nás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Prvouka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3.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Materiál obsahuje prezentaci na téma výrobky a různé druhy průmyslových podniků a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druhy materiálů.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Odvodí význam a potřebu různých povolání a pracovních činností.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42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5270483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692696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Lidé a výrobky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780928"/>
            <a:ext cx="6400800" cy="1752600"/>
          </a:xfrm>
        </p:spPr>
        <p:txBody>
          <a:bodyPr>
            <a:noAutofit/>
          </a:bodyPr>
          <a:lstStyle/>
          <a:p>
            <a:r>
              <a:rPr lang="cs-CZ" sz="4800" dirty="0" smtClean="0">
                <a:solidFill>
                  <a:srgbClr val="0070C0"/>
                </a:solidFill>
              </a:rPr>
              <a:t>Předměty a věci, které lidé vyrobili</a:t>
            </a:r>
          </a:p>
          <a:p>
            <a:r>
              <a:rPr lang="cs-CZ" sz="4800" dirty="0">
                <a:solidFill>
                  <a:srgbClr val="0070C0"/>
                </a:solidFill>
              </a:rPr>
              <a:t>j</a:t>
            </a:r>
            <a:r>
              <a:rPr lang="cs-CZ" sz="4800" dirty="0" smtClean="0">
                <a:solidFill>
                  <a:srgbClr val="0070C0"/>
                </a:solidFill>
              </a:rPr>
              <a:t>sou výrobky.</a:t>
            </a:r>
            <a:endParaRPr lang="cs-CZ" sz="48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4427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Vyrábějí je průmyslové podniky.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Výrobky:</a:t>
            </a:r>
          </a:p>
          <a:p>
            <a:r>
              <a:rPr lang="cs-CZ" sz="4400" dirty="0" smtClean="0"/>
              <a:t>Potravinářské</a:t>
            </a:r>
          </a:p>
          <a:p>
            <a:r>
              <a:rPr lang="cs-CZ" sz="4400" dirty="0" smtClean="0"/>
              <a:t>Textilní</a:t>
            </a:r>
          </a:p>
          <a:p>
            <a:r>
              <a:rPr lang="cs-CZ" sz="4400" dirty="0" smtClean="0"/>
              <a:t>Chemické</a:t>
            </a:r>
          </a:p>
          <a:p>
            <a:r>
              <a:rPr lang="cs-CZ" sz="4400" dirty="0" smtClean="0"/>
              <a:t>Stavební</a:t>
            </a:r>
          </a:p>
          <a:p>
            <a:r>
              <a:rPr lang="cs-CZ" sz="4400" dirty="0" smtClean="0"/>
              <a:t>Spotřební předměty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664692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Přiřaď výrobky.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016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Potravinářské</a:t>
            </a:r>
          </a:p>
          <a:p>
            <a:pPr marL="0" indent="0">
              <a:buNone/>
            </a:pPr>
            <a:r>
              <a:rPr lang="cs-CZ" dirty="0" smtClean="0"/>
              <a:t>Chemické</a:t>
            </a:r>
          </a:p>
          <a:p>
            <a:pPr marL="0" indent="0">
              <a:buNone/>
            </a:pPr>
            <a:r>
              <a:rPr lang="cs-CZ" dirty="0" smtClean="0"/>
              <a:t>Stavební</a:t>
            </a:r>
          </a:p>
          <a:p>
            <a:pPr marL="0" indent="0">
              <a:buNone/>
            </a:pPr>
            <a:r>
              <a:rPr lang="cs-CZ" dirty="0" smtClean="0"/>
              <a:t>Spotřební</a:t>
            </a:r>
          </a:p>
          <a:p>
            <a:pPr marL="0" indent="0">
              <a:buNone/>
            </a:pPr>
            <a:r>
              <a:rPr lang="cs-CZ" dirty="0"/>
              <a:t>T</a:t>
            </a:r>
            <a:r>
              <a:rPr lang="cs-CZ" dirty="0" smtClean="0"/>
              <a:t>extilní</a:t>
            </a:r>
            <a:endParaRPr lang="cs-CZ" dirty="0"/>
          </a:p>
        </p:txBody>
      </p:sp>
      <p:pic>
        <p:nvPicPr>
          <p:cNvPr id="1026" name="Picture 2" descr="C:\Users\ZSTREBON\AppData\Local\Microsoft\Windows\Temporary Internet Files\Content.IE5\6N1ZKA88\MC9004418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268760"/>
            <a:ext cx="1946275" cy="13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TREBON\AppData\Local\Microsoft\Windows\Temporary Internet Files\Content.IE5\BQA2KYU3\MP90033741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780928"/>
            <a:ext cx="1448560" cy="2030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TREBON\AppData\Local\Microsoft\Windows\Temporary Internet Files\Content.IE5\R25CWB1Q\MP90014429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4017" y="2370584"/>
            <a:ext cx="1179576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STREBON\AppData\Local\Microsoft\Windows\Temporary Internet Files\Content.IE5\RDQBEDW7\MC9004325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653136"/>
            <a:ext cx="176212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STREBON\AppData\Local\Microsoft\Windows\Temporary Internet Files\Content.IE5\U7ES8T7J\MC90023295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7198" y="4472364"/>
            <a:ext cx="1615875" cy="1590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023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2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500"/>
                            </p:stCondLst>
                            <p:childTnLst>
                              <p:par>
                                <p:cTn id="55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4750"/>
                            </p:stCondLst>
                            <p:childTnLst>
                              <p:par>
                                <p:cTn id="60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Ř</a:t>
            </a:r>
            <a:r>
              <a:rPr lang="cs-CZ" dirty="0" smtClean="0"/>
              <a:t>ešení.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Potravinářské</a:t>
            </a:r>
          </a:p>
          <a:p>
            <a:pPr marL="0" indent="0">
              <a:buNone/>
            </a:pPr>
            <a:r>
              <a:rPr lang="cs-CZ" dirty="0" smtClean="0"/>
              <a:t>Chemické</a:t>
            </a:r>
          </a:p>
          <a:p>
            <a:pPr marL="0" indent="0">
              <a:buNone/>
            </a:pPr>
            <a:r>
              <a:rPr lang="cs-CZ" dirty="0" smtClean="0"/>
              <a:t>Stavební</a:t>
            </a:r>
          </a:p>
          <a:p>
            <a:pPr marL="0" indent="0">
              <a:buNone/>
            </a:pPr>
            <a:r>
              <a:rPr lang="cs-CZ" dirty="0" smtClean="0"/>
              <a:t>Spotřební</a:t>
            </a:r>
          </a:p>
          <a:p>
            <a:pPr marL="0" indent="0">
              <a:buNone/>
            </a:pPr>
            <a:r>
              <a:rPr lang="cs-CZ" dirty="0"/>
              <a:t>T</a:t>
            </a:r>
            <a:r>
              <a:rPr lang="cs-CZ" dirty="0" smtClean="0"/>
              <a:t>extilní</a:t>
            </a:r>
            <a:endParaRPr lang="cs-CZ" dirty="0"/>
          </a:p>
        </p:txBody>
      </p:sp>
      <p:pic>
        <p:nvPicPr>
          <p:cNvPr id="5" name="Picture 5" descr="C:\Users\ZSTREBON\AppData\Local\Microsoft\Windows\Temporary Internet Files\Content.IE5\RDQBEDW7\MC9004325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653136"/>
            <a:ext cx="176212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ZSTREBON\AppData\Local\Microsoft\Windows\Temporary Internet Files\Content.IE5\R25CWB1Q\MP9001442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4017" y="2370584"/>
            <a:ext cx="1179576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ZSTREBON\AppData\Local\Microsoft\Windows\Temporary Internet Files\Content.IE5\6N1ZKA88\MC9004418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268760"/>
            <a:ext cx="1946275" cy="13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C:\Users\ZSTREBON\AppData\Local\Microsoft\Windows\Temporary Internet Files\Content.IE5\U7ES8T7J\MC90023295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7198" y="4472364"/>
            <a:ext cx="1615875" cy="1590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ZSTREBON\AppData\Local\Microsoft\Windows\Temporary Internet Files\Content.IE5\BQA2KYU3\MP90033741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780928"/>
            <a:ext cx="1448560" cy="2030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6401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Výrobky jsou z různých materiálů.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Vlna</a:t>
            </a:r>
          </a:p>
          <a:p>
            <a:r>
              <a:rPr lang="cs-CZ" dirty="0" smtClean="0"/>
              <a:t>Dřevo</a:t>
            </a:r>
          </a:p>
          <a:p>
            <a:r>
              <a:rPr lang="cs-CZ" dirty="0" smtClean="0"/>
              <a:t>Papír</a:t>
            </a:r>
          </a:p>
          <a:p>
            <a:r>
              <a:rPr lang="cs-CZ" dirty="0" smtClean="0"/>
              <a:t>Kov</a:t>
            </a:r>
          </a:p>
          <a:p>
            <a:r>
              <a:rPr lang="cs-CZ" dirty="0"/>
              <a:t>S</a:t>
            </a:r>
            <a:r>
              <a:rPr lang="cs-CZ" dirty="0" smtClean="0"/>
              <a:t>klo</a:t>
            </a:r>
            <a:endParaRPr lang="cs-CZ" dirty="0"/>
          </a:p>
        </p:txBody>
      </p:sp>
      <p:pic>
        <p:nvPicPr>
          <p:cNvPr id="2050" name="Picture 2" descr="C:\Users\ZSTREBON\AppData\Local\Microsoft\Windows\Temporary Internet Files\Content.IE5\36XQL0ZU\MC9002907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700808"/>
            <a:ext cx="1956872" cy="1331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TREBON\AppData\Local\Microsoft\Windows\Temporary Internet Files\Content.IE5\NO0E91R2\MP9003414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577400"/>
            <a:ext cx="2116832" cy="1510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ZSTREBON\AppData\Local\Microsoft\Windows\Temporary Internet Files\Content.IE5\9LIJR6PS\MC9004107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677647"/>
            <a:ext cx="2004314" cy="1477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ZSTREBON\AppData\Local\Microsoft\Windows\Temporary Internet Files\Content.IE5\QAQTER5N\MP90034172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3487" y="3628748"/>
            <a:ext cx="1828800" cy="1304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ZSTREBON\AppData\Local\Microsoft\Windows\Temporary Internet Files\Content.IE5\RDQBEDW7\MC90041361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2980" y="4941168"/>
            <a:ext cx="1633255" cy="1258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8143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Vyber výrobky ze dřeva.</a:t>
            </a:r>
            <a:endParaRPr lang="cs-CZ" sz="4800" dirty="0"/>
          </a:p>
        </p:txBody>
      </p:sp>
      <p:pic>
        <p:nvPicPr>
          <p:cNvPr id="3074" name="Picture 2" descr="C:\Users\ZSTREBON\AppData\Local\Microsoft\Windows\Temporary Internet Files\Content.IE5\36XQL0ZU\MC900412740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916832"/>
            <a:ext cx="1629012" cy="1068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ZSTREBON\AppData\Local\Microsoft\Windows\Temporary Internet Files\Content.IE5\U7ES8T7J\MP9004048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524649" y="1660758"/>
            <a:ext cx="1575353" cy="1125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ZSTREBON\AppData\Local\Microsoft\Windows\Temporary Internet Files\Content.IE5\QAQTER5N\MC9002909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429000"/>
            <a:ext cx="1333877" cy="1732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ZSTREBON\AppData\Local\Microsoft\Windows\Temporary Internet Files\Content.IE5\RDQBEDW7\MC90035117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90294">
            <a:off x="3822150" y="4478048"/>
            <a:ext cx="1779006" cy="1785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ZSTREBON\AppData\Local\Microsoft\Windows\Temporary Internet Files\Content.IE5\R25CWB1Q\MC90041244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2258" y="2143020"/>
            <a:ext cx="1154085" cy="1285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Program Files\Microsoft Office\MEDIA\CAGCAT10\j0216858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3205" y="3145361"/>
            <a:ext cx="1826971" cy="833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ZSTREBON\AppData\Local\Microsoft\Windows\Temporary Internet Files\Content.IE5\QXOMYNFP\MP90043053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5" y="3979294"/>
            <a:ext cx="1495439" cy="1858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ZSTREBON\AppData\Local\Microsoft\Windows\Temporary Internet Files\Content.IE5\1ZU83S3S\MC90042806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0445" y="5374213"/>
            <a:ext cx="1757983" cy="1071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663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Použité zdroje: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</a:t>
            </a:r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4101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127</Words>
  <Application>Microsoft Office PowerPoint</Application>
  <PresentationFormat>Předvádění na obrazovce (4:3)</PresentationFormat>
  <Paragraphs>52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Lidé a výrobky</vt:lpstr>
      <vt:lpstr>Vyrábějí je průmyslové podniky.</vt:lpstr>
      <vt:lpstr>Přiřaď výrobky.</vt:lpstr>
      <vt:lpstr>Řešení.</vt:lpstr>
      <vt:lpstr>Výrobky jsou z různých materiálů.</vt:lpstr>
      <vt:lpstr>Vyber výrobky ze dřeva.</vt:lpstr>
      <vt:lpstr>Použité 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ZSTREBON</cp:lastModifiedBy>
  <cp:revision>12</cp:revision>
  <dcterms:created xsi:type="dcterms:W3CDTF">2012-03-20T17:32:06Z</dcterms:created>
  <dcterms:modified xsi:type="dcterms:W3CDTF">2012-03-22T19:53:04Z</dcterms:modified>
</cp:coreProperties>
</file>