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59" r:id="rId3"/>
    <p:sldId id="261" r:id="rId4"/>
    <p:sldId id="266" r:id="rId5"/>
    <p:sldId id="267" r:id="rId6"/>
    <p:sldId id="262" r:id="rId7"/>
    <p:sldId id="263" r:id="rId8"/>
    <p:sldId id="264" r:id="rId9"/>
    <p:sldId id="265" r:id="rId10"/>
    <p:sldId id="26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B70B2-7C49-4E75-B4AB-929833FD4550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09852A-FB48-48F0-A967-7D58704C02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73566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B70B2-7C49-4E75-B4AB-929833FD4550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09852A-FB48-48F0-A967-7D58704C02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48195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B70B2-7C49-4E75-B4AB-929833FD4550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09852A-FB48-48F0-A967-7D58704C02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80753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B70B2-7C49-4E75-B4AB-929833FD4550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09852A-FB48-48F0-A967-7D58704C02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77533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B70B2-7C49-4E75-B4AB-929833FD4550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09852A-FB48-48F0-A967-7D58704C02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6470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B70B2-7C49-4E75-B4AB-929833FD4550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09852A-FB48-48F0-A967-7D58704C02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28200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B70B2-7C49-4E75-B4AB-929833FD4550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09852A-FB48-48F0-A967-7D58704C02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49016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B70B2-7C49-4E75-B4AB-929833FD4550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09852A-FB48-48F0-A967-7D58704C02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55082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B70B2-7C49-4E75-B4AB-929833FD4550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09852A-FB48-48F0-A967-7D58704C02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76810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B70B2-7C49-4E75-B4AB-929833FD4550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09852A-FB48-48F0-A967-7D58704C02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56919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B70B2-7C49-4E75-B4AB-929833FD4550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09852A-FB48-48F0-A967-7D58704C02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25210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5B70B2-7C49-4E75-B4AB-929833FD4550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09852A-FB48-48F0-A967-7D58704C02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91150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image" Target="../media/image7.jpeg"/><Relationship Id="rId7" Type="http://schemas.openxmlformats.org/officeDocument/2006/relationships/image" Target="../media/image11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eg"/><Relationship Id="rId3" Type="http://schemas.openxmlformats.org/officeDocument/2006/relationships/image" Target="../media/image10.jpeg"/><Relationship Id="rId7" Type="http://schemas.openxmlformats.org/officeDocument/2006/relationships/image" Target="../media/image18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jpeg"/><Relationship Id="rId5" Type="http://schemas.openxmlformats.org/officeDocument/2006/relationships/image" Target="../media/image12.jpeg"/><Relationship Id="rId4" Type="http://schemas.openxmlformats.org/officeDocument/2006/relationships/image" Target="../media/image16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5072866"/>
              </p:ext>
            </p:extLst>
          </p:nvPr>
        </p:nvGraphicFramePr>
        <p:xfrm>
          <a:off x="1665288" y="2414588"/>
          <a:ext cx="5813425" cy="3174999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82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Alena Dohnalová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VY_32_Inovace_3384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Období lidského života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Rodina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Prvouka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3.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8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obsahuje materiál na výklad a procvičování rodinných vztahů a období lidského života.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75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Uplatňuje elementární znalosti o sobě, o rodině. Vnímá pojem generace.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1424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1851588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>
                <a:solidFill>
                  <a:srgbClr val="FFC000"/>
                </a:solidFill>
              </a:rPr>
              <a:t>Rodina</a:t>
            </a:r>
            <a:endParaRPr lang="cs-CZ" sz="6600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4800" dirty="0" smtClean="0">
                <a:solidFill>
                  <a:srgbClr val="FF0000"/>
                </a:solidFill>
              </a:rPr>
              <a:t>Rodiče</a:t>
            </a:r>
          </a:p>
          <a:p>
            <a:r>
              <a:rPr lang="cs-CZ" sz="4800" dirty="0" smtClean="0">
                <a:solidFill>
                  <a:srgbClr val="FF0000"/>
                </a:solidFill>
              </a:rPr>
              <a:t>Děti</a:t>
            </a:r>
          </a:p>
          <a:p>
            <a:pPr marL="0" indent="0">
              <a:buNone/>
            </a:pPr>
            <a:endParaRPr lang="cs-CZ" sz="4800" dirty="0" smtClean="0">
              <a:solidFill>
                <a:srgbClr val="FF0000"/>
              </a:solidFill>
            </a:endParaRPr>
          </a:p>
          <a:p>
            <a:endParaRPr lang="cs-CZ" dirty="0"/>
          </a:p>
        </p:txBody>
      </p:sp>
      <p:pic>
        <p:nvPicPr>
          <p:cNvPr id="4" name="Picture 2" descr="C:\Users\ZSTREBON\AppData\Local\Microsoft\Windows\Temporary Internet Files\Content.IE5\NO0E91R2\MP90042278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604675"/>
            <a:ext cx="3032154" cy="30321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Users\ZSTREBON\AppData\Local\Microsoft\Windows\Temporary Internet Files\Content.IE5\6N1ZKA88\MP90030937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4149079"/>
            <a:ext cx="2875562" cy="1917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782825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42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250"/>
                            </p:stCondLst>
                            <p:childTnLst>
                              <p:par>
                                <p:cTn id="15" presetID="42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500"/>
                            </p:stCondLst>
                            <p:childTnLst>
                              <p:par>
                                <p:cTn id="21" presetID="42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750"/>
                            </p:stCondLst>
                            <p:childTnLst>
                              <p:par>
                                <p:cTn id="27" presetID="42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>
                <a:solidFill>
                  <a:srgbClr val="FFC000"/>
                </a:solidFill>
              </a:rPr>
              <a:t>Širší rodina</a:t>
            </a:r>
            <a:endParaRPr lang="cs-CZ" sz="5400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Prarodiče </a:t>
            </a:r>
            <a:r>
              <a:rPr lang="cs-CZ" dirty="0" smtClean="0"/>
              <a:t>:  babička, dědeček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vnuk a vnučka</a:t>
            </a:r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>
                <a:solidFill>
                  <a:srgbClr val="FF0000"/>
                </a:solidFill>
              </a:rPr>
              <a:t>Ostatní</a:t>
            </a:r>
            <a:r>
              <a:rPr lang="cs-CZ" dirty="0" smtClean="0"/>
              <a:t>: teta, strýc, bratranec, sestřenice</a:t>
            </a:r>
          </a:p>
        </p:txBody>
      </p:sp>
      <p:pic>
        <p:nvPicPr>
          <p:cNvPr id="4" name="Picture 7" descr="C:\Users\ZSTREBON\AppData\Local\Microsoft\Windows\Temporary Internet Files\Content.IE5\R25CWB1Q\MP90040964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412776"/>
            <a:ext cx="2289356" cy="2289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 descr="C:\Users\ZSTREBON\AppData\Local\Microsoft\Windows\Temporary Internet Files\Content.IE5\BQA2KYU3\MP90039998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4653136"/>
            <a:ext cx="2664296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3375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42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250"/>
                            </p:stCondLst>
                            <p:childTnLst>
                              <p:par>
                                <p:cTn id="15" presetID="42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500"/>
                            </p:stCondLst>
                            <p:childTnLst>
                              <p:par>
                                <p:cTn id="21" presetID="42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750"/>
                            </p:stCondLst>
                            <p:childTnLst>
                              <p:par>
                                <p:cTn id="27" presetID="42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7000"/>
                            </p:stCondLst>
                            <p:childTnLst>
                              <p:par>
                                <p:cTn id="33" presetID="42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Kdo je to?</a:t>
            </a:r>
            <a:endParaRPr lang="cs-CZ" dirty="0"/>
          </a:p>
        </p:txBody>
      </p:sp>
      <p:pic>
        <p:nvPicPr>
          <p:cNvPr id="4" name="Picture 4" descr="C:\Users\ZSTREBON\AppData\Local\Microsoft\Windows\Temporary Internet Files\Content.IE5\RDQBEDW7\MP900430816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1416612"/>
            <a:ext cx="1770611" cy="23691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7" descr="C:\Users\ZSTREBON\AppData\Local\Microsoft\Windows\Temporary Internet Files\Content.IE5\KKVR5WPS\MP90022780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412776"/>
            <a:ext cx="2140772" cy="14307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8" descr="C:\Users\ZSTREBON\AppData\Local\Microsoft\Windows\Temporary Internet Files\Content.IE5\BQA2KYU3\MP90042258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6436" y="3996420"/>
            <a:ext cx="1423020" cy="2133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5" descr="C:\Users\ZSTREBON\AppData\Local\Microsoft\Windows\Temporary Internet Files\Content.IE5\9LIJR6PS\MP90043049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285084"/>
            <a:ext cx="1844824" cy="1844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ZSTREBON\AppData\Local\Microsoft\Windows\Temporary Internet Files\Content.IE5\36XQL0ZU\MP900185171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1412776"/>
            <a:ext cx="1503464" cy="226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6" descr="C:\Users\ZSTREBON\AppData\Local\Microsoft\Windows\Temporary Internet Files\Content.IE5\NO0E91R2\MP900400095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7788" y="3789040"/>
            <a:ext cx="1136278" cy="17035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4" descr="C:\Users\ZSTREBON\AppData\Local\Microsoft\Windows\Temporary Internet Files\Content.IE5\CMVS30M6\MP900255461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4222325"/>
            <a:ext cx="1287289" cy="19703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157032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500"/>
                            </p:stCondLst>
                            <p:childTnLst>
                              <p:par>
                                <p:cTn id="15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0"/>
                            </p:stCondLst>
                            <p:childTnLst>
                              <p:par>
                                <p:cTn id="21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6500"/>
                            </p:stCondLst>
                            <p:childTnLst>
                              <p:par>
                                <p:cTn id="27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8000"/>
                            </p:stCondLst>
                            <p:childTnLst>
                              <p:par>
                                <p:cTn id="33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9500"/>
                            </p:stCondLst>
                            <p:childTnLst>
                              <p:par>
                                <p:cTn id="39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1000"/>
                            </p:stCondLst>
                            <p:childTnLst>
                              <p:par>
                                <p:cTn id="45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Klíč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d</a:t>
            </a:r>
            <a:r>
              <a:rPr lang="cs-CZ" dirty="0" smtClean="0"/>
              <a:t>ědeček a vnučka       syn                    strýc</a:t>
            </a:r>
          </a:p>
          <a:p>
            <a:endParaRPr lang="cs-CZ" dirty="0"/>
          </a:p>
          <a:p>
            <a:r>
              <a:rPr lang="cs-CZ" dirty="0"/>
              <a:t>t</a:t>
            </a:r>
            <a:r>
              <a:rPr lang="cs-CZ" dirty="0" smtClean="0"/>
              <a:t>eta        babička a vnučka     dcera      otec</a:t>
            </a:r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038360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5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>
                <a:solidFill>
                  <a:srgbClr val="FF0000"/>
                </a:solidFill>
              </a:rPr>
              <a:t>Období lidského života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4000" dirty="0" smtClean="0"/>
              <a:t>Novorozenecké</a:t>
            </a:r>
          </a:p>
          <a:p>
            <a:r>
              <a:rPr lang="cs-CZ" sz="4000" dirty="0" smtClean="0"/>
              <a:t>Kojenecké</a:t>
            </a:r>
          </a:p>
          <a:p>
            <a:r>
              <a:rPr lang="cs-CZ" sz="4000" dirty="0" smtClean="0"/>
              <a:t>Batole</a:t>
            </a:r>
          </a:p>
          <a:p>
            <a:r>
              <a:rPr lang="cs-CZ" sz="4000" dirty="0" smtClean="0"/>
              <a:t>Předškolní věk</a:t>
            </a:r>
          </a:p>
          <a:p>
            <a:r>
              <a:rPr lang="cs-CZ" sz="4000" dirty="0" smtClean="0"/>
              <a:t>Školní věk </a:t>
            </a:r>
          </a:p>
          <a:p>
            <a:r>
              <a:rPr lang="cs-CZ" sz="4000" dirty="0" smtClean="0"/>
              <a:t>Dospělost</a:t>
            </a:r>
          </a:p>
          <a:p>
            <a:r>
              <a:rPr lang="cs-CZ" sz="4000" dirty="0" smtClean="0"/>
              <a:t>Stáří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5" descr="C:\Users\ZSTREBON\AppData\Local\Microsoft\Windows\Temporary Internet Files\Content.IE5\B2ZDQULO\MP90040024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284984"/>
            <a:ext cx="3330370" cy="26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ZSTREBON\AppData\Local\Microsoft\Windows\Temporary Internet Files\Content.IE5\36XQL0ZU\MC90044043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7957" y="1508332"/>
            <a:ext cx="1418456" cy="1300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60093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42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250"/>
                            </p:stCondLst>
                            <p:childTnLst>
                              <p:par>
                                <p:cTn id="15" presetID="42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500"/>
                            </p:stCondLst>
                            <p:childTnLst>
                              <p:par>
                                <p:cTn id="21" presetID="42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750"/>
                            </p:stCondLst>
                            <p:childTnLst>
                              <p:par>
                                <p:cTn id="27" presetID="42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7000"/>
                            </p:stCondLst>
                            <p:childTnLst>
                              <p:par>
                                <p:cTn id="33" presetID="42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8250"/>
                            </p:stCondLst>
                            <p:childTnLst>
                              <p:par>
                                <p:cTn id="39" presetID="42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9500"/>
                            </p:stCondLst>
                            <p:childTnLst>
                              <p:par>
                                <p:cTn id="45" presetID="42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0750"/>
                            </p:stCondLst>
                            <p:childTnLst>
                              <p:par>
                                <p:cTn id="51" presetID="42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12000"/>
                            </p:stCondLst>
                            <p:childTnLst>
                              <p:par>
                                <p:cTn id="57" presetID="42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Přiřaď název</a:t>
            </a:r>
            <a:endParaRPr lang="cs-CZ" dirty="0"/>
          </a:p>
        </p:txBody>
      </p:sp>
      <p:pic>
        <p:nvPicPr>
          <p:cNvPr id="4" name="Picture 5" descr="C:\Users\ZSTREBON\AppData\Local\Microsoft\Windows\Temporary Internet Files\Content.IE5\C3RC1UYR\MP900407144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700808"/>
            <a:ext cx="1841269" cy="12302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ZSTREBON\AppData\Local\Microsoft\Windows\Temporary Internet Files\Content.IE5\36XQL0ZU\MP90018517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1484784"/>
            <a:ext cx="1503464" cy="226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Users\ZSTREBON\AppData\Local\Microsoft\Windows\Temporary Internet Files\Content.IE5\9LIJR6PS\MP90042767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824357"/>
            <a:ext cx="2376264" cy="1581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C:\Users\ZSTREBON\AppData\Local\Microsoft\Windows\Temporary Internet Files\Content.IE5\CMVS30M6\MP90025546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4238404"/>
            <a:ext cx="1287289" cy="19703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6" descr="C:\Users\ZSTREBON\AppData\Local\Microsoft\Windows\Temporary Internet Files\Content.IE5\NO0E91R2\MP90040009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4219288"/>
            <a:ext cx="1314202" cy="19703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8" descr="C:\Users\ZSTREBON\AppData\Local\Microsoft\Windows\Temporary Internet Files\Content.IE5\QXOMYNFP\MP900400205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005064"/>
            <a:ext cx="2101236" cy="14084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9" descr="C:\Users\ZSTREBON\AppData\Local\Microsoft\Windows\Temporary Internet Files\Content.IE5\KKVR5WPS\MP900438735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4159283"/>
            <a:ext cx="1368152" cy="20445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79315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42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250"/>
                            </p:stCondLst>
                            <p:childTnLst>
                              <p:par>
                                <p:cTn id="15" presetID="42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500"/>
                            </p:stCondLst>
                            <p:childTnLst>
                              <p:par>
                                <p:cTn id="21" presetID="42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750"/>
                            </p:stCondLst>
                            <p:childTnLst>
                              <p:par>
                                <p:cTn id="27" presetID="42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7000"/>
                            </p:stCondLst>
                            <p:childTnLst>
                              <p:par>
                                <p:cTn id="33" presetID="42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8250"/>
                            </p:stCondLst>
                            <p:childTnLst>
                              <p:par>
                                <p:cTn id="39" presetID="42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9500"/>
                            </p:stCondLst>
                            <p:childTnLst>
                              <p:par>
                                <p:cTn id="45" presetID="42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Klíč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Novorozenec</a:t>
            </a:r>
          </a:p>
          <a:p>
            <a:r>
              <a:rPr lang="cs-CZ" dirty="0" smtClean="0"/>
              <a:t>Kojenec</a:t>
            </a:r>
          </a:p>
          <a:p>
            <a:r>
              <a:rPr lang="cs-CZ" dirty="0" smtClean="0"/>
              <a:t>Batole</a:t>
            </a:r>
          </a:p>
          <a:p>
            <a:r>
              <a:rPr lang="cs-CZ" dirty="0" smtClean="0"/>
              <a:t>Předškolák</a:t>
            </a:r>
          </a:p>
          <a:p>
            <a:r>
              <a:rPr lang="cs-CZ" dirty="0" smtClean="0"/>
              <a:t>Školák</a:t>
            </a:r>
          </a:p>
          <a:p>
            <a:r>
              <a:rPr lang="cs-CZ" dirty="0" smtClean="0"/>
              <a:t>Dospělý</a:t>
            </a:r>
          </a:p>
          <a:p>
            <a:r>
              <a:rPr lang="cs-CZ" dirty="0" smtClean="0"/>
              <a:t>Stáří</a:t>
            </a: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7404463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42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250"/>
                            </p:stCondLst>
                            <p:childTnLst>
                              <p:par>
                                <p:cTn id="15" presetID="42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500"/>
                            </p:stCondLst>
                            <p:childTnLst>
                              <p:par>
                                <p:cTn id="21" presetID="42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750"/>
                            </p:stCondLst>
                            <p:childTnLst>
                              <p:par>
                                <p:cTn id="27" presetID="42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7000"/>
                            </p:stCondLst>
                            <p:childTnLst>
                              <p:par>
                                <p:cTn id="33" presetID="42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8250"/>
                            </p:stCondLst>
                            <p:childTnLst>
                              <p:par>
                                <p:cTn id="39" presetID="42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9500"/>
                            </p:stCondLst>
                            <p:childTnLst>
                              <p:par>
                                <p:cTn id="45" presetID="42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Další příbuzní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C000"/>
                </a:solidFill>
              </a:rPr>
              <a:t>Teta</a:t>
            </a:r>
            <a:r>
              <a:rPr lang="cs-CZ" dirty="0" smtClean="0"/>
              <a:t> -	sestra maminky, tatínka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Strýc</a:t>
            </a:r>
            <a:r>
              <a:rPr lang="cs-CZ" dirty="0" smtClean="0"/>
              <a:t> -     bratr maminky, tatínka</a:t>
            </a:r>
          </a:p>
          <a:p>
            <a:r>
              <a:rPr lang="cs-CZ" dirty="0" smtClean="0">
                <a:solidFill>
                  <a:srgbClr val="00B050"/>
                </a:solidFill>
              </a:rPr>
              <a:t>Bratranec</a:t>
            </a:r>
            <a:r>
              <a:rPr lang="cs-CZ" dirty="0" smtClean="0"/>
              <a:t> – syn tety, strýce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Sestřenice</a:t>
            </a:r>
            <a:r>
              <a:rPr lang="cs-CZ" dirty="0" smtClean="0"/>
              <a:t> – dcera tety, strýce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6" descr="C:\Users\ZSTREBON\AppData\Local\Microsoft\Windows\Temporary Internet Files\Content.IE5\BQA2KYU3\MP90039998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4293096"/>
            <a:ext cx="2917464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5" descr="C:\Users\ZSTREBON\AppData\Local\Microsoft\Windows\Temporary Internet Files\Content.IE5\B2ZDQULO\MP90040024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4208066"/>
            <a:ext cx="2664296" cy="18582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316406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42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250"/>
                            </p:stCondLst>
                            <p:childTnLst>
                              <p:par>
                                <p:cTn id="15" presetID="42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500"/>
                            </p:stCondLst>
                            <p:childTnLst>
                              <p:par>
                                <p:cTn id="21" presetID="42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750"/>
                            </p:stCondLst>
                            <p:childTnLst>
                              <p:par>
                                <p:cTn id="27" presetID="42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7000"/>
                            </p:stCondLst>
                            <p:childTnLst>
                              <p:par>
                                <p:cTn id="33" presetID="42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8250"/>
                            </p:stCondLst>
                            <p:childTnLst>
                              <p:par>
                                <p:cTn id="39" presetID="42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Archiv autora</a:t>
            </a:r>
          </a:p>
          <a:p>
            <a:r>
              <a:rPr lang="cs-CZ" dirty="0" smtClean="0"/>
              <a:t>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503348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92</TotalTime>
  <Words>134</Words>
  <Application>Microsoft Office PowerPoint</Application>
  <PresentationFormat>Předvádění na obrazovce (4:3)</PresentationFormat>
  <Paragraphs>61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Rodina</vt:lpstr>
      <vt:lpstr>Širší rodina</vt:lpstr>
      <vt:lpstr>Kdo je to?</vt:lpstr>
      <vt:lpstr>Klíč</vt:lpstr>
      <vt:lpstr>Období lidského života</vt:lpstr>
      <vt:lpstr>Přiřaď název</vt:lpstr>
      <vt:lpstr>Klíč</vt:lpstr>
      <vt:lpstr>Další příbuzní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ZSTREBON</dc:creator>
  <cp:lastModifiedBy>ZSTREBON</cp:lastModifiedBy>
  <cp:revision>13</cp:revision>
  <dcterms:created xsi:type="dcterms:W3CDTF">2012-03-22T17:03:43Z</dcterms:created>
  <dcterms:modified xsi:type="dcterms:W3CDTF">2012-03-27T16:57:39Z</dcterms:modified>
</cp:coreProperties>
</file>