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437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607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174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56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808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860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064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056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86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831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935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7D360-0EC5-44BB-8FC8-18C538C4B7E8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61204-E701-4472-A526-BBD837EA6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22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0.jpeg"/><Relationship Id="rId4" Type="http://schemas.openxmlformats.org/officeDocument/2006/relationships/image" Target="../media/image23.jpeg"/><Relationship Id="rId9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8799472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VY_32_Inovace_3385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Jak měříme čas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Orientace v čase, časový řád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výklad zkoumání času. Procvičuje různé druhy hodin a určování času.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Chápe pojem čas, umí ho měřit. Rozezná různé druhy hodin a dokáže ho měřit. Sleduje významná data v kalendáři.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12654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Nejprve měřili čas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>
                <a:solidFill>
                  <a:srgbClr val="FFC000"/>
                </a:solidFill>
              </a:rPr>
              <a:t> </a:t>
            </a:r>
            <a:r>
              <a:rPr lang="cs-CZ" sz="4000" dirty="0" smtClean="0">
                <a:solidFill>
                  <a:srgbClr val="FFC000"/>
                </a:solidFill>
              </a:rPr>
              <a:t>          </a:t>
            </a:r>
            <a:r>
              <a:rPr lang="cs-CZ" sz="4800" dirty="0" smtClean="0">
                <a:solidFill>
                  <a:srgbClr val="FFC000"/>
                </a:solidFill>
              </a:rPr>
              <a:t>den</a:t>
            </a:r>
            <a:r>
              <a:rPr lang="cs-CZ" sz="4000" dirty="0" smtClean="0">
                <a:solidFill>
                  <a:srgbClr val="FFC000"/>
                </a:solidFill>
              </a:rPr>
              <a:t>	</a:t>
            </a:r>
            <a:r>
              <a:rPr lang="cs-CZ" dirty="0" smtClean="0"/>
              <a:t>			</a:t>
            </a:r>
            <a:r>
              <a:rPr lang="cs-CZ" sz="4800" dirty="0" smtClean="0">
                <a:solidFill>
                  <a:srgbClr val="0070C0"/>
                </a:solidFill>
              </a:rPr>
              <a:t>noc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		                     							</a:t>
            </a:r>
            <a:endParaRPr lang="cs-CZ" dirty="0"/>
          </a:p>
        </p:txBody>
      </p:sp>
      <p:pic>
        <p:nvPicPr>
          <p:cNvPr id="6" name="Picture 4" descr="C:\Users\ZSTREBON\AppData\Local\Microsoft\Windows\Temporary Internet Files\Content.IE5\B2ZDQULO\MP9004491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8920"/>
            <a:ext cx="2974092" cy="299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ZSTREBON\AppData\Local\Microsoft\Windows\Temporary Internet Files\Content.IE5\B2ZDQULO\MC90044186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624" y="2708920"/>
            <a:ext cx="2952525" cy="299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758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Sledovali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jaro				      léto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podzim				zima</a:t>
            </a:r>
            <a:endParaRPr lang="cs-CZ" dirty="0"/>
          </a:p>
        </p:txBody>
      </p:sp>
      <p:pic>
        <p:nvPicPr>
          <p:cNvPr id="4" name="Picture 6" descr="C:\Users\ZSTREBON\AppData\Local\Microsoft\Windows\Temporary Internet Files\Content.IE5\4ZR9VBDC\MP9002277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52597"/>
            <a:ext cx="2448272" cy="14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ZSTREBON\AppData\Local\Microsoft\Windows\Temporary Internet Files\Content.IE5\B2ZDQULO\MC900441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62236"/>
            <a:ext cx="2216371" cy="151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ZSTREBON\AppData\Local\Microsoft\Windows\Temporary Internet Files\Content.IE5\6N1ZKA88\MP900403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5563"/>
            <a:ext cx="2376264" cy="175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ZSTREBON\AppData\Local\Microsoft\Windows\Temporary Internet Files\Content.IE5\U7ES8T7J\MP9004252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65563"/>
            <a:ext cx="2283447" cy="1638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7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Dělili čas na měsíce a roky.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kalendář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ZSTREBON\AppData\Local\Microsoft\Windows\Temporary Internet Files\Content.IE5\ZO30SPXS\MC900250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62692"/>
            <a:ext cx="1895192" cy="216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B2ZDQULO\MC90043266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221" y="197935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QXOMYNFP\MC900331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02852"/>
            <a:ext cx="1791077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BQA2KYU3\MC9002405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590" y="4446495"/>
            <a:ext cx="1743761" cy="170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TREBON\AppData\Local\Microsoft\Windows\Temporary Internet Files\Content.IE5\QXOMYNFP\MC9002157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198" y="4280763"/>
            <a:ext cx="2094737" cy="1869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237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Měřidla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</a:t>
            </a:r>
            <a:r>
              <a:rPr lang="cs-CZ" sz="6600" dirty="0" smtClean="0">
                <a:solidFill>
                  <a:srgbClr val="FF0000"/>
                </a:solidFill>
              </a:rPr>
              <a:t>HODINY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ZSTREBON\AppData\Local\Microsoft\Windows\Temporary Internet Files\Content.IE5\4ZR9VBDC\MC9002321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190" y="3645024"/>
            <a:ext cx="2592288" cy="226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STREBON\AppData\Local\Microsoft\Windows\Temporary Internet Files\Content.IE5\QXOMYNFP\MC900198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04583"/>
            <a:ext cx="2376264" cy="227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234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Nejstarší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	 sluneční				přesýpací		</a:t>
            </a:r>
            <a:endParaRPr lang="cs-CZ" dirty="0"/>
          </a:p>
        </p:txBody>
      </p:sp>
      <p:pic>
        <p:nvPicPr>
          <p:cNvPr id="4" name="Picture 2" descr="C:\Users\ZSTREBON\AppData\Local\Microsoft\Windows\Temporary Internet Files\Content.IE5\BQA2KYU3\MP9004309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08920"/>
            <a:ext cx="2016224" cy="274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STREBON\AppData\Local\Microsoft\Windows\Temporary Internet Files\Content.IE5\QXOMYNFP\MC900198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72822"/>
            <a:ext cx="2520280" cy="241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42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Modernější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dirty="0" smtClean="0"/>
              <a:t>  věžní		stolní                      nástěnné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budík		náramkové		   stopky</a:t>
            </a:r>
            <a:endParaRPr lang="cs-CZ" dirty="0"/>
          </a:p>
        </p:txBody>
      </p:sp>
      <p:pic>
        <p:nvPicPr>
          <p:cNvPr id="4" name="Picture 15" descr="C:\Users\ZSTREBON\AppData\Local\Microsoft\Windows\Temporary Internet Files\Content.IE5\RGL6C8YO\MP900227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51" y="2492896"/>
            <a:ext cx="1128911" cy="171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STREBON\AppData\Local\Microsoft\Windows\Temporary Internet Files\Content.IE5\9LIJR6PS\MP900430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838" y="2524619"/>
            <a:ext cx="2051731" cy="153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ZSTREBON\AppData\Local\Microsoft\Windows\Temporary Internet Files\Content.IE5\BHIME9RY\MP9002898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510" y="2492896"/>
            <a:ext cx="1988530" cy="153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ZSTREBON\AppData\Local\Microsoft\Windows\Temporary Internet Files\Content.IE5\QXOMYNFP\MP9003879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51" y="5085183"/>
            <a:ext cx="1676222" cy="119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ZSTREBON\AppData\Local\Microsoft\Windows\Temporary Internet Files\Content.IE5\ZO30SPXS\MP9004030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151128"/>
            <a:ext cx="1688616" cy="11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ZSTREBON\AppData\Local\Microsoft\Windows\Temporary Internet Files\Content.IE5\36XQL0ZU\MP9004385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329" y="5160861"/>
            <a:ext cx="1760240" cy="132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5709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0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</a:t>
            </a:r>
            <a:endParaRPr lang="cs-CZ" dirty="0"/>
          </a:p>
        </p:txBody>
      </p:sp>
      <p:pic>
        <p:nvPicPr>
          <p:cNvPr id="4" name="Picture 12" descr="C:\Users\ZSTREBON\AppData\Local\Microsoft\Windows\Temporary Internet Files\Content.IE5\BHIME9RY\MP90017774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202" y="1556792"/>
            <a:ext cx="931168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ZSTREBON\AppData\Local\Microsoft\Windows\Temporary Internet Files\Content.IE5\1G6VI7JJ\MP9004028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442" y="1340768"/>
            <a:ext cx="2459765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ZSTREBON\AppData\Local\Microsoft\Windows\Temporary Internet Files\Content.IE5\36XQL0ZU\MP9001491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866" y="1052736"/>
            <a:ext cx="123748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C:\Users\ZSTREBON\AppData\Local\Microsoft\Windows\Temporary Internet Files\Content.IE5\BHIME9RY\MP900289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194" y="3659047"/>
            <a:ext cx="1468760" cy="986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ZSTREBON\AppData\Local\Microsoft\Windows\Temporary Internet Files\Content.IE5\QXOMYNFP\MP9003879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484683"/>
            <a:ext cx="1676222" cy="119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STREBON\AppData\Local\Microsoft\Windows\Temporary Internet Files\Content.IE5\9LIJR6PS\MP9004308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537" y="3322700"/>
            <a:ext cx="2051731" cy="136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ZSTREBON\AppData\Local\Microsoft\Windows\Temporary Internet Files\Content.IE5\QXOMYNFP\MC9001988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716" y="4811000"/>
            <a:ext cx="1616124" cy="155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ZSTREBON\AppData\Local\Microsoft\Windows\Temporary Internet Files\Content.IE5\ZO30SPXS\MP90040309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301208"/>
            <a:ext cx="1688616" cy="112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ZSTREBON\AppData\Local\Microsoft\Windows\Temporary Internet Files\Content.IE5\36XQL0ZU\MP90043851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731" y="5051409"/>
            <a:ext cx="1760240" cy="132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83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0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řesýpací	kapesní	      věžní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tolní		digitální	       nástěnné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luneční		náramkové        stopky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83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Jednotky času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Hodina	=	h</a:t>
            </a:r>
          </a:p>
          <a:p>
            <a:pPr marL="0" indent="0">
              <a:buNone/>
            </a:pPr>
            <a:r>
              <a:rPr lang="cs-CZ" dirty="0" smtClean="0"/>
              <a:t>Minuta	=	min</a:t>
            </a:r>
          </a:p>
          <a:p>
            <a:pPr marL="0" indent="0">
              <a:buNone/>
            </a:pPr>
            <a:r>
              <a:rPr lang="cs-CZ" dirty="0" smtClean="0"/>
              <a:t>Sekunda	=	s</a:t>
            </a:r>
          </a:p>
          <a:p>
            <a:pPr marL="0" indent="0">
              <a:buNone/>
            </a:pPr>
            <a:r>
              <a:rPr lang="cs-CZ" dirty="0" smtClean="0"/>
              <a:t>1 h		=	60 min</a:t>
            </a:r>
          </a:p>
          <a:p>
            <a:pPr marL="0" indent="0">
              <a:buNone/>
            </a:pPr>
            <a:r>
              <a:rPr lang="cs-CZ" dirty="0" smtClean="0"/>
              <a:t>1 min	=	60 s</a:t>
            </a:r>
            <a:endParaRPr lang="cs-CZ" dirty="0"/>
          </a:p>
        </p:txBody>
      </p:sp>
      <p:pic>
        <p:nvPicPr>
          <p:cNvPr id="4" name="Picture 2" descr="C:\Users\ZSTREBON\AppData\Local\Microsoft\Windows\Temporary Internet Files\Content.IE5\4ZR9VBDC\MC9002321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260" y="2276872"/>
            <a:ext cx="280051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136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25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7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119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Nejprve měřili čas na:</vt:lpstr>
      <vt:lpstr>Sledovali roční období</vt:lpstr>
      <vt:lpstr>Dělili čas na měsíce a roky.</vt:lpstr>
      <vt:lpstr>Měřidla času</vt:lpstr>
      <vt:lpstr>Nejstarší</vt:lpstr>
      <vt:lpstr>Modernější</vt:lpstr>
      <vt:lpstr>Pojmenuj </vt:lpstr>
      <vt:lpstr>Klíč</vt:lpstr>
      <vt:lpstr>Jednotky času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</dc:title>
  <dc:creator>ZSTREBON</dc:creator>
  <cp:lastModifiedBy>ZSTREBON</cp:lastModifiedBy>
  <cp:revision>14</cp:revision>
  <dcterms:created xsi:type="dcterms:W3CDTF">2012-03-22T14:12:44Z</dcterms:created>
  <dcterms:modified xsi:type="dcterms:W3CDTF">2012-03-22T18:56:23Z</dcterms:modified>
</cp:coreProperties>
</file>