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58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A0C96-0E69-4A6D-A735-DB200F28E4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E07F55-6CE8-4818-8E0A-B0BF12AE03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E07F55-6CE8-4818-8E0A-B0BF12AE035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65860-5F11-49CB-952E-361CD3A3B0A4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87300-1CC2-4E50-988F-79332CD2E912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6E0D-D76F-4935-9450-6ABB4B5A1F99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5E17C-EA5F-4EF7-8ACE-AAD9F4F1571E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8E960-679E-454A-96FE-43C8B2FFD719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A0542-A5F9-41BE-AB3C-5C3092E31896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4DCB1-46AB-481C-AF98-CF3899B6E7DB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DA65B-7088-4948-89C4-EB8CCAB49652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6ED56-4DCA-431A-B0A9-F0A6FDBDFDC7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ABC-E184-4AB5-9801-F8DA92E833D6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99FAF-0DB1-4E54-8D7F-CF79569D25CA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5893186-00AE-47A1-96FC-D9F6009406C7}" type="datetime1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9331140-D1CB-4ED0-84E1-5706CD4E00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klokan.wz.cz/fotky3/6005_Dva_balvany_na_Devils_Marbles.jpg" TargetMode="External"/><Relationship Id="rId2" Type="http://schemas.openxmlformats.org/officeDocument/2006/relationships/hyperlink" Target="http://www.treking.cz/galerie/sulovskeskaly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ameny.barrandien.org/soubory/img/kameny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065/323/0d2f989471_22988500_o2.jpg" TargetMode="External"/><Relationship Id="rId2" Type="http://schemas.openxmlformats.org/officeDocument/2006/relationships/hyperlink" Target="http://bagry.cz/var/ezwebin_site/storage/images/clanky/fotoreportaze/domacim_kamenolomem_spolecnosti_kamen_zbraslav_krouzi_pet_pevnych_dempru/pohled_do_lomu/645703-1-cze-CZ/pohled_do_lomu_galleryslid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dt.co.nz/files/story/2009/10/blackhead_quarries_the_operator_of_dunedin_s_quarr_1804738128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kurz.geologie.sci.muni.cz/obrazky_ucebnice/obrazek6_7.jpg" TargetMode="External"/><Relationship Id="rId2" Type="http://schemas.openxmlformats.org/officeDocument/2006/relationships/hyperlink" Target="http://i.idnes.cz/10/033/cl6/FIH31eead_profimedia_005291552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nvesticnizlato.com/wp-content/uploads/2010/09/126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treehugger.com/assets/images/2011/10/burning-oil-rig-explosion-fire-photo11.jpg" TargetMode="External"/><Relationship Id="rId3" Type="http://schemas.openxmlformats.org/officeDocument/2006/relationships/hyperlink" Target="http://i.lidovky.cz/10/021/lngal/MTR2752fc_me_mda_sources_ln_photos_OB5D0436%5b1%5d.jpg" TargetMode="External"/><Relationship Id="rId7" Type="http://schemas.openxmlformats.org/officeDocument/2006/relationships/hyperlink" Target="http://www.oilman.com.au/wp-content/uploads/2009/07/oil-rig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ybrid.cz/obrazky/ropny-zlom/saudska-arabie-ropna-rafinerie.jpg" TargetMode="External"/><Relationship Id="rId5" Type="http://schemas.openxmlformats.org/officeDocument/2006/relationships/hyperlink" Target="http://www.colourbox.dk/preview/3096314-227931-.jpg" TargetMode="External"/><Relationship Id="rId4" Type="http://schemas.openxmlformats.org/officeDocument/2006/relationships/hyperlink" Target="http://img8.ct24.cz/cache/900x507/article/36/3513/351211.jpg" TargetMode="External"/><Relationship Id="rId9" Type="http://schemas.openxmlformats.org/officeDocument/2006/relationships/hyperlink" Target="http://img.cz.prg.cmestatic.com/media/images/600x338/May2010/625448.jpg?d41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ineralypaulis.wz.cz/images/main-ametyst240.jpg" TargetMode="External"/><Relationship Id="rId7" Type="http://schemas.openxmlformats.org/officeDocument/2006/relationships/hyperlink" Target="http://www.krystaly-mineraly.estranky.cz/img/original/41/gal-559-orig.jpg" TargetMode="External"/><Relationship Id="rId2" Type="http://schemas.openxmlformats.org/officeDocument/2006/relationships/hyperlink" Target="http://www.mineral-metal.cz/data/blob/shop_products-image_jpeg-20090710021551-0614-mineraly021.jpg.thum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rtinkos.estranky.cz/img/picture/996/Krystal-soli..jpg" TargetMode="External"/><Relationship Id="rId5" Type="http://schemas.openxmlformats.org/officeDocument/2006/relationships/hyperlink" Target="http://leccos.com/pics/pic/cinovec.jpg" TargetMode="External"/><Relationship Id="rId4" Type="http://schemas.openxmlformats.org/officeDocument/2006/relationships/hyperlink" Target="http://www.mineralogie-puchnerova.estranky.cz/img/mid/5/azurit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71604" y="500042"/>
          <a:ext cx="6000792" cy="4911220"/>
        </p:xfrm>
        <a:graphic>
          <a:graphicData uri="http://schemas.openxmlformats.org/drawingml/2006/table">
            <a:tbl>
              <a:tblPr/>
              <a:tblGrid>
                <a:gridCol w="2500330"/>
                <a:gridCol w="3500462"/>
              </a:tblGrid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VY_32_INOVACE_III.PR7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20. 4. 2012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20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Horniny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a minerály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44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 některými způsoby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těžby hornin a minerálů, s jejich využitím a jejich rozdíly.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75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či skupiny. Pro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úplné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využití materiálu je nutné připojení k 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157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4286256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Horniny a minerály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Horniny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 tooltip="skály"/>
              </a:rPr>
              <a:t>Skály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 tooltip="balvany"/>
              </a:rPr>
              <a:t>Balvany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 tooltip="kameny"/>
              </a:rPr>
              <a:t>Kameny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Lomy hornin - kámen a diamanty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Těží se v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lomech.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Používají se jako stavební  a obkladový materiál </a:t>
            </a:r>
          </a:p>
          <a:p>
            <a:pPr marL="514350" indent="-51435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	- na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štěrk,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na stavbu silnic a dálnic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-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na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výrobu vápna a cementu</a:t>
            </a:r>
          </a:p>
          <a:p>
            <a:pPr marL="514350" indent="-51435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hlinkClick r:id="rId2" tooltip="Lom na kámen"/>
              </a:rPr>
              <a:t>Lom na kámen</a:t>
            </a:r>
            <a:endParaRPr lang="cs-CZ" sz="2000" dirty="0" smtClean="0"/>
          </a:p>
          <a:p>
            <a:r>
              <a:rPr lang="cs-CZ" sz="2000" dirty="0" smtClean="0">
                <a:hlinkClick r:id="rId3" tooltip="Diamantový lom"/>
              </a:rPr>
              <a:t>Diamantový lom</a:t>
            </a:r>
            <a:endParaRPr lang="cs-CZ" sz="2000" dirty="0" smtClean="0"/>
          </a:p>
          <a:p>
            <a:r>
              <a:rPr lang="cs-CZ" sz="2000" dirty="0" smtClean="0">
                <a:hlinkClick r:id="rId4" tooltip="Hluboké zásahy do krajiny"/>
              </a:rPr>
              <a:t>Hluboké zásahy do krajiny</a:t>
            </a:r>
            <a:endParaRPr lang="cs-CZ" sz="2000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Lom hornin – železná ruda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715436" cy="47091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Některé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horniny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jsou těženy jako ruda, z níž jsou získávány kovy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např. železo, hliník, měď, nikl, cín, zlato či platina.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 tooltip="Těžba rudy"/>
              </a:rPr>
              <a:t>Těžba rudy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 tooltip="Těžba zlata"/>
              </a:rPr>
              <a:t>Těžba zlata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 tooltip="Těžba niklu a železné rudy"/>
              </a:rPr>
              <a:t>Těžba niklu a železné rudy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Těžba – uhlí a ropa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Mezi horniny bývá řazeno také uhlí a ropa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 tooltip="Těžba uhlí "/>
              </a:rPr>
              <a:t>Těžba uhlí 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 tooltip="Horník"/>
              </a:rPr>
              <a:t>Horník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5" tooltip="Opravdu velké stroje"/>
              </a:rPr>
              <a:t>Opravdu velké stroje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6" tooltip="Těžba ropy"/>
              </a:rPr>
              <a:t>Těžba ropy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7" tooltip="Těžba z moře"/>
              </a:rPr>
              <a:t>Těžba z moře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hlinkClick r:id="rId8" tooltip="Ekologická katastrofa"/>
              </a:rPr>
              <a:t>Ekologická katastrofa</a:t>
            </a:r>
            <a:endParaRPr lang="cs-CZ" dirty="0" smtClean="0"/>
          </a:p>
          <a:p>
            <a:r>
              <a:rPr lang="cs-CZ" dirty="0" smtClean="0">
                <a:hlinkClick r:id="rId9" tooltip="Ropná skvrna"/>
              </a:rPr>
              <a:t>Ropná skvrna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Horniny – minerály- nerosty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Horniny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j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sou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tvořeny minerály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Minerály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jsou přírodní krystalické látky. </a:t>
            </a:r>
          </a:p>
          <a:p>
            <a:r>
              <a:rPr lang="pl-PL" dirty="0" smtClean="0">
                <a:solidFill>
                  <a:schemeClr val="tx2">
                    <a:lumMod val="75000"/>
                  </a:schemeClr>
                </a:solidFill>
              </a:rPr>
              <a:t>Minerály (nerosty) vznikají krystalizací z taveniny nebo z roztoku.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 tooltip="Achátové plátky"/>
              </a:rPr>
              <a:t>Achátové plátky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 tooltip="Ametyst"/>
              </a:rPr>
              <a:t>Ametyst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4" tooltip="Azurit"/>
              </a:rPr>
              <a:t>Azurit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5" tooltip="Cínovec"/>
              </a:rPr>
              <a:t>Cínovec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6" tooltip="Krystal soli"/>
              </a:rPr>
              <a:t>Krystal soli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7" tooltip="Další minerály"/>
              </a:rPr>
              <a:t>Další minerály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700" dirty="0" smtClean="0">
                <a:solidFill>
                  <a:schemeClr val="tx2">
                    <a:lumMod val="75000"/>
                  </a:schemeClr>
                </a:solidFill>
              </a:rPr>
              <a:t>Opakování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v přírodě vyskytují horniny a minerály?</a:t>
            </a:r>
          </a:p>
          <a:p>
            <a:r>
              <a:rPr lang="cs-CZ" dirty="0" smtClean="0"/>
              <a:t>Popiš, jak se získávají horniny a minerály.</a:t>
            </a:r>
          </a:p>
          <a:p>
            <a:r>
              <a:rPr lang="cs-CZ" dirty="0" smtClean="0"/>
              <a:t>Jaký je rozdíl mezi horninami a minerály?</a:t>
            </a:r>
          </a:p>
          <a:p>
            <a:r>
              <a:rPr lang="cs-CZ" dirty="0" smtClean="0"/>
              <a:t>Vyjmenuj některé horniny.</a:t>
            </a:r>
          </a:p>
          <a:p>
            <a:r>
              <a:rPr lang="cs-CZ" dirty="0" smtClean="0"/>
              <a:t>Vyjmenuj některé minerály.</a:t>
            </a:r>
          </a:p>
          <a:p>
            <a:r>
              <a:rPr lang="cs-CZ" dirty="0" smtClean="0"/>
              <a:t>K čemu se používají horniny?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70916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Jak se v přírodě vyskytují horniny a minerály?</a:t>
            </a:r>
          </a:p>
          <a:p>
            <a:pPr>
              <a:buNone/>
            </a:pPr>
            <a:r>
              <a:rPr lang="cs-CZ" sz="2000" i="1" dirty="0" smtClean="0"/>
              <a:t>	Balvany, kameny, skály, některé jsou i v tekutém </a:t>
            </a:r>
            <a:r>
              <a:rPr lang="cs-CZ" sz="2000" i="1" smtClean="0"/>
              <a:t>stavu- </a:t>
            </a:r>
            <a:r>
              <a:rPr lang="cs-CZ" sz="2000" i="1" smtClean="0"/>
              <a:t>ropa.</a:t>
            </a:r>
            <a:endParaRPr lang="cs-CZ" sz="2000" i="1" dirty="0" smtClean="0"/>
          </a:p>
          <a:p>
            <a:r>
              <a:rPr lang="cs-CZ" sz="2000" dirty="0" smtClean="0"/>
              <a:t>Popiš, jak se získávají horniny a minerály.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i="1" dirty="0" smtClean="0"/>
              <a:t>Těží se, buď z povrchu zemské kůry nebo z moře.</a:t>
            </a:r>
          </a:p>
          <a:p>
            <a:r>
              <a:rPr lang="cs-CZ" sz="2000" dirty="0" smtClean="0"/>
              <a:t>Jaký je rozdíl mezi horninami a minerály?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i="1" dirty="0" smtClean="0"/>
              <a:t>Horniny se skládají ze dvou a více minerálů, minerály jsou jen jedna krystalická látka.</a:t>
            </a:r>
          </a:p>
          <a:p>
            <a:r>
              <a:rPr lang="cs-CZ" sz="2000" dirty="0" smtClean="0"/>
              <a:t>Vyjmenuj některé horniny.</a:t>
            </a:r>
          </a:p>
          <a:p>
            <a:pPr>
              <a:buNone/>
            </a:pPr>
            <a:r>
              <a:rPr lang="cs-CZ" sz="2000" i="1" dirty="0" smtClean="0"/>
              <a:t>	Žula, mramor, železná ruda, ropa, pískovec, štěrk, čedič, rula, uhlí…</a:t>
            </a:r>
            <a:endParaRPr lang="cs-CZ" sz="1600" i="1" dirty="0" smtClean="0"/>
          </a:p>
          <a:p>
            <a:r>
              <a:rPr lang="cs-CZ" sz="2000" dirty="0" smtClean="0"/>
              <a:t>Vyjmenuj některé minerály.</a:t>
            </a:r>
          </a:p>
          <a:p>
            <a:pPr>
              <a:buNone/>
            </a:pPr>
            <a:r>
              <a:rPr lang="cs-CZ" sz="2000" i="1" dirty="0" smtClean="0"/>
              <a:t>	Slída, sůl, diamant, ametyst, čedič, křemen, tuha, achát…</a:t>
            </a:r>
          </a:p>
          <a:p>
            <a:r>
              <a:rPr lang="cs-CZ" sz="2000" dirty="0" smtClean="0"/>
              <a:t>K čemu se používají horniny?.</a:t>
            </a:r>
          </a:p>
          <a:p>
            <a:pPr>
              <a:buNone/>
            </a:pPr>
            <a:r>
              <a:rPr lang="cs-CZ" sz="2000" i="1" dirty="0" smtClean="0"/>
              <a:t>	Některé se používají jako stavební a obkladový materiál, jiné k výrobě </a:t>
            </a:r>
          </a:p>
          <a:p>
            <a:pPr>
              <a:buNone/>
            </a:pPr>
            <a:r>
              <a:rPr lang="cs-CZ" sz="2000" i="1" dirty="0" smtClean="0"/>
              <a:t>	(př. skla,  plastů…)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196</TotalTime>
  <Words>271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Horniny a minerály</vt:lpstr>
      <vt:lpstr>Horniny</vt:lpstr>
      <vt:lpstr>Lomy hornin - kámen a diamanty</vt:lpstr>
      <vt:lpstr>Lom hornin – železná ruda</vt:lpstr>
      <vt:lpstr>Těžba – uhlí a ropa</vt:lpstr>
      <vt:lpstr>Horniny – minerály- nerosty</vt:lpstr>
      <vt:lpstr>Opakování</vt:lpstr>
      <vt:lpstr>Opakování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Horniny a minerály</dc:title>
  <dc:creator>Arbalest</dc:creator>
  <cp:lastModifiedBy>Jirka</cp:lastModifiedBy>
  <cp:revision>35</cp:revision>
  <dcterms:created xsi:type="dcterms:W3CDTF">2012-04-16T23:46:06Z</dcterms:created>
  <dcterms:modified xsi:type="dcterms:W3CDTF">2012-06-11T18:34:53Z</dcterms:modified>
</cp:coreProperties>
</file>