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E50683B-1CBC-4AF6-9618-DA7A7346AFE3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50683B-1CBC-4AF6-9618-DA7A7346AFE3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50683B-1CBC-4AF6-9618-DA7A7346AFE3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50683B-1CBC-4AF6-9618-DA7A7346AFE3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50683B-1CBC-4AF6-9618-DA7A7346AFE3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50683B-1CBC-4AF6-9618-DA7A7346AFE3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50683B-1CBC-4AF6-9618-DA7A7346AFE3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E50683B-1CBC-4AF6-9618-DA7A7346AFE3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E50683B-1CBC-4AF6-9618-DA7A7346AFE3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50683B-1CBC-4AF6-9618-DA7A7346AFE3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50683B-1CBC-4AF6-9618-DA7A7346AFE3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E50683B-1CBC-4AF6-9618-DA7A7346AFE3}" type="datetimeFigureOut">
              <a:rPr lang="cs-CZ" smtClean="0"/>
              <a:pPr/>
              <a:t>2.7.2014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1CFDEF4-8D05-4924-A457-A659701121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moodle2.gymcheb.cz/login/index.php" TargetMode="External"/><Relationship Id="rId3" Type="http://schemas.openxmlformats.org/officeDocument/2006/relationships/hyperlink" Target="http://www.voderek.cz/fyzika/fyzika9/f915_soubory/image007.gif" TargetMode="External"/><Relationship Id="rId7" Type="http://schemas.openxmlformats.org/officeDocument/2006/relationships/hyperlink" Target="http://upload.wikimedia.org/wikipedia/commons/thumb/3/36/GraetzovoZapojeni.svg/523px-GraetzovoZapojeni.svg.png" TargetMode="External"/><Relationship Id="rId2" Type="http://schemas.openxmlformats.org/officeDocument/2006/relationships/hyperlink" Target="http://fyzikalniulohy.cz/_upload/00514/zadani3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lektross.gjn.cz/obrazky/dioda24a.jpg" TargetMode="External"/><Relationship Id="rId5" Type="http://schemas.openxmlformats.org/officeDocument/2006/relationships/hyperlink" Target="http://upload.wikimedia.org/wikipedia/commons/b/bf/UsmernenyProud.jpg" TargetMode="External"/><Relationship Id="rId4" Type="http://schemas.openxmlformats.org/officeDocument/2006/relationships/hyperlink" Target="http://elektross.gjn.cz/obrazky/dioda12.jpg" TargetMode="External"/><Relationship Id="rId9" Type="http://schemas.openxmlformats.org/officeDocument/2006/relationships/hyperlink" Target="http://amapro.cz/public/ele/zdroj_o2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/>
          </p:cNvSpPr>
          <p:nvPr/>
        </p:nvSpPr>
        <p:spPr>
          <a:xfrm>
            <a:off x="642910" y="4286256"/>
            <a:ext cx="7421478" cy="185738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</a:t>
            </a:r>
            <a:r>
              <a:rPr lang="cs-CZ" sz="1600" b="1" dirty="0" smtClean="0">
                <a:solidFill>
                  <a:srgbClr val="00B0F0"/>
                </a:solidFill>
              </a:rPr>
              <a:t>Slouží k naučení nového učiva.  Prohloubení již probraného učiva polovodičů typu N a P a polovodičové diody. Zabývá se časovými průběhy jednocestně a dvojcestně usměrněného proudu. Vysvětlení zapojení čtyř diod pod názvem Gr</a:t>
            </a:r>
            <a:r>
              <a:rPr lang="cs-CZ" sz="1600" b="1" dirty="0" smtClean="0">
                <a:solidFill>
                  <a:srgbClr val="00B0F0"/>
                </a:solidFill>
                <a:latin typeface="Arial"/>
                <a:cs typeface="Arial"/>
              </a:rPr>
              <a:t>ätzovo (můstkové) zapojení. Použití diody v praktickém životě. Závěrečné shrnutí učiva pomocí tří otázek s možností výběru </a:t>
            </a:r>
            <a:r>
              <a:rPr lang="cs-CZ" sz="1600" b="1" smtClean="0">
                <a:solidFill>
                  <a:srgbClr val="00B0F0"/>
                </a:solidFill>
                <a:latin typeface="Arial"/>
                <a:cs typeface="Arial"/>
              </a:rPr>
              <a:t>správných odpovědí.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857224" y="3643314"/>
            <a:ext cx="7587028" cy="571504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Dioda jako usměrňovač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488" y="785794"/>
            <a:ext cx="589040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FY.9.A.12_Fyzika pro 9.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Dioda jako usměrňovač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486" y="57034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928926" y="4857760"/>
            <a:ext cx="3829048" cy="1519044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již víte, že grafem střídavého proudu je sinusoida</a:t>
            </a:r>
          </a:p>
          <a:p>
            <a:pPr>
              <a:buFont typeface="Wingdings" pitchFamily="2" charset="2"/>
              <a:buChar char="q"/>
            </a:pP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2060"/>
                </a:solidFill>
                <a:effectLst/>
              </a:rPr>
              <a:t>Časový průběh střídavého proudu a napětí:</a:t>
            </a:r>
            <a:endParaRPr lang="cs-CZ" sz="3200" u="sng" dirty="0">
              <a:solidFill>
                <a:srgbClr val="002060"/>
              </a:solidFill>
              <a:effectLst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1785926"/>
            <a:ext cx="5929354" cy="264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>Zapojení obvodu s diodou a časový průběh proudu žárovkou: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899698"/>
            <a:ext cx="7143800" cy="41010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4329114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proud nemění svůj směr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velikost proudu se však mění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diodou prochází </a:t>
            </a:r>
            <a:r>
              <a:rPr lang="cs-CZ" sz="2800" b="1" u="sng" dirty="0" smtClean="0">
                <a:solidFill>
                  <a:srgbClr val="0070C0"/>
                </a:solidFill>
              </a:rPr>
              <a:t>tepavý proud (stejnosměrný)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jedná se o jednocestné usměrnění střídavého proudu</a:t>
            </a:r>
          </a:p>
          <a:p>
            <a:pPr>
              <a:buNone/>
            </a:pPr>
            <a:endParaRPr lang="cs-CZ" sz="2800" b="1" u="sng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Co znamená zapojení diody (viz. grafy) do obvodu se zdrojem střídavého napětí? </a:t>
            </a:r>
            <a:endParaRPr lang="cs-CZ" sz="3200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1571612"/>
            <a:ext cx="4007460" cy="32908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0905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2060"/>
                </a:solidFill>
              </a:rPr>
              <a:t> dvojcestný usměrňovač vznikne vhodným zapojením více diod do obvodu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2060"/>
                </a:solidFill>
              </a:rPr>
              <a:t> proud propouští v obou půlperiodách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2060"/>
                </a:solidFill>
              </a:rPr>
              <a:t> nazývá se Gr</a:t>
            </a:r>
            <a:r>
              <a:rPr lang="cs-CZ" sz="2800" b="1" dirty="0" smtClean="0">
                <a:solidFill>
                  <a:srgbClr val="002060"/>
                </a:solidFill>
                <a:latin typeface="Arial"/>
                <a:cs typeface="Arial"/>
              </a:rPr>
              <a:t>ätzovo (můstkové) zapojení</a:t>
            </a:r>
            <a:endParaRPr lang="cs-CZ" sz="2800" b="1" dirty="0" smtClean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/>
              </a:rPr>
              <a:t>Dvojcestné usměrnění střídavého proudu:</a:t>
            </a:r>
            <a:endParaRPr lang="cs-CZ" sz="3200" dirty="0">
              <a:solidFill>
                <a:srgbClr val="C0000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3929066"/>
            <a:ext cx="38862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3643314"/>
            <a:ext cx="3519492" cy="29251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Gr</a:t>
            </a:r>
            <a:r>
              <a:rPr lang="cs-CZ" sz="3600" dirty="0" smtClean="0">
                <a:solidFill>
                  <a:srgbClr val="00B050"/>
                </a:solidFill>
                <a:effectLst/>
                <a:latin typeface="Arial"/>
                <a:cs typeface="Arial"/>
              </a:rPr>
              <a:t>ätzovo zapojení čtyř diod pro dvojcestné usměrnění střídavého proudu: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1857364"/>
            <a:ext cx="3500430" cy="2015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4000504"/>
            <a:ext cx="7062805" cy="20716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805191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00000"/>
                </a:solidFill>
              </a:rPr>
              <a:t> používají se k usměrnění střídavého proudu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00000"/>
                </a:solidFill>
              </a:rPr>
              <a:t> jsou např. v nabíječkách akumulátorů,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00000"/>
                </a:solidFill>
              </a:rPr>
              <a:t> v drobné spotřební elektronice,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00000"/>
                </a:solidFill>
              </a:rPr>
              <a:t> slouží k usměrnění proudu v některých elektrických lokomotivách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00000"/>
                </a:solidFill>
              </a:rPr>
              <a:t> nebo v zařízeních k získávání stejnosměrného napětí pro provoz tramvají a trolejbusů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2060"/>
                </a:solidFill>
                <a:effectLst/>
              </a:rPr>
              <a:t>Použití diody:</a:t>
            </a:r>
            <a:endParaRPr lang="cs-CZ" sz="3600" u="sng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71810"/>
            <a:ext cx="8229600" cy="2935481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B0F0"/>
                </a:solidFill>
              </a:rPr>
              <a:t>Ne, obvodem proud neprochází.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B0F0"/>
                </a:solidFill>
              </a:rPr>
              <a:t>Ano, prochází, nemění však svůj směr a velikost se však mění.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B0F0"/>
                </a:solidFill>
              </a:rPr>
              <a:t>Ano, prochází, mění svůj směr a velikost se nemění.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22145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  <a:effectLst/>
              </a:rPr>
              <a:t>Otázka, vyber správnou odpověď:</a:t>
            </a:r>
            <a:br>
              <a:rPr lang="cs-CZ" sz="3200" dirty="0" smtClean="0">
                <a:solidFill>
                  <a:srgbClr val="00B050"/>
                </a:solidFill>
                <a:effectLst/>
              </a:rPr>
            </a:br>
            <a:r>
              <a:rPr lang="cs-CZ" sz="3200" dirty="0" smtClean="0">
                <a:solidFill>
                  <a:srgbClr val="00B050"/>
                </a:solidFill>
                <a:effectLst/>
              </a:rPr>
              <a:t>Prochází obvodem s diodou proud, když je připojen na zdroj střídavého napětí?</a:t>
            </a:r>
            <a:endParaRPr lang="cs-CZ" sz="32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00306"/>
            <a:ext cx="4471990" cy="3506985"/>
          </a:xfrm>
        </p:spPr>
        <p:txBody>
          <a:bodyPr/>
          <a:lstStyle/>
          <a:p>
            <a:pPr marL="624078" indent="-514350">
              <a:buAutoNum type="alphaLcParenR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Diodou prochází střídavý proud.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Diodou prochází tepavý proud.</a:t>
            </a: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Jedná se o jednocestné usměrnění střídavého proudu.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>Otázka, vyber správnou odpověď:</a:t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dirty="0" smtClean="0">
                <a:solidFill>
                  <a:srgbClr val="7030A0"/>
                </a:solidFill>
                <a:effectLst/>
              </a:rPr>
              <a:t>Jak nazýváme usměrněný proud (na obrázku) procházející diodou?</a:t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dirty="0" smtClean="0">
                <a:solidFill>
                  <a:srgbClr val="7030A0"/>
                </a:solidFill>
                <a:effectLst/>
              </a:rPr>
              <a:t>(správně může být i více odpovědí)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3000372"/>
            <a:ext cx="3221642" cy="2645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3614734" cy="3578423"/>
          </a:xfrm>
        </p:spPr>
        <p:txBody>
          <a:bodyPr>
            <a:normAutofit fontScale="92500"/>
          </a:bodyPr>
          <a:lstStyle/>
          <a:p>
            <a:pPr marL="624078" indent="-514350">
              <a:buAutoNum type="alphaLcParenR"/>
            </a:pPr>
            <a:r>
              <a:rPr lang="cs-CZ" sz="2400" b="1" dirty="0" smtClean="0">
                <a:solidFill>
                  <a:srgbClr val="002060"/>
                </a:solidFill>
              </a:rPr>
              <a:t>Jde o dvojcestné usměrnění střídavého proudu.</a:t>
            </a:r>
          </a:p>
          <a:p>
            <a:pPr marL="624078" indent="-514350">
              <a:buAutoNum type="alphaLcParenR"/>
            </a:pPr>
            <a:r>
              <a:rPr lang="cs-CZ" sz="2400" b="1" dirty="0" smtClean="0">
                <a:solidFill>
                  <a:srgbClr val="002060"/>
                </a:solidFill>
              </a:rPr>
              <a:t>Jde o Gr</a:t>
            </a:r>
            <a:r>
              <a:rPr lang="cs-CZ" sz="2400" b="1" dirty="0" smtClean="0">
                <a:solidFill>
                  <a:srgbClr val="002060"/>
                </a:solidFill>
                <a:latin typeface="Arial"/>
                <a:cs typeface="Arial"/>
              </a:rPr>
              <a:t>ätzovo zapojení čtyř polovodičových diod.</a:t>
            </a:r>
          </a:p>
          <a:p>
            <a:pPr marL="624078" indent="-514350">
              <a:buAutoNum type="alphaLcParenR"/>
            </a:pPr>
            <a:r>
              <a:rPr lang="cs-CZ" sz="2400" b="1" dirty="0" smtClean="0">
                <a:solidFill>
                  <a:srgbClr val="002060"/>
                </a:solidFill>
                <a:latin typeface="Arial"/>
                <a:cs typeface="Arial"/>
              </a:rPr>
              <a:t>Nazývá se můstkové zapojení.</a:t>
            </a:r>
          </a:p>
          <a:p>
            <a:pPr marL="624078" indent="-514350">
              <a:buAutoNum type="alphaLcParenR"/>
            </a:pP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/>
              </a:rPr>
              <a:t>Otázka, vyber správnou odpověď:</a:t>
            </a:r>
            <a:br>
              <a:rPr lang="cs-CZ" sz="2800" dirty="0" smtClean="0">
                <a:solidFill>
                  <a:srgbClr val="00B050"/>
                </a:solidFill>
                <a:effectLst/>
              </a:rPr>
            </a:br>
            <a:r>
              <a:rPr lang="cs-CZ" sz="2800" dirty="0" smtClean="0">
                <a:solidFill>
                  <a:srgbClr val="00B050"/>
                </a:solidFill>
                <a:effectLst/>
              </a:rPr>
              <a:t>Jak nazýváme usměrněný proud (na obrázku) procházející diodou?</a:t>
            </a:r>
            <a:br>
              <a:rPr lang="cs-CZ" sz="2800" dirty="0" smtClean="0">
                <a:solidFill>
                  <a:srgbClr val="00B050"/>
                </a:solidFill>
                <a:effectLst/>
              </a:rPr>
            </a:br>
            <a:r>
              <a:rPr lang="cs-CZ" sz="2800" dirty="0" smtClean="0">
                <a:solidFill>
                  <a:srgbClr val="00B050"/>
                </a:solidFill>
                <a:effectLst/>
              </a:rPr>
              <a:t>(správně může být více odpovědí)</a:t>
            </a:r>
            <a:endParaRPr lang="cs-CZ" sz="2800" dirty="0">
              <a:solidFill>
                <a:srgbClr val="00B050"/>
              </a:solidFill>
              <a:effectLst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01821" y="3071810"/>
            <a:ext cx="4327817" cy="21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4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600" b="1" dirty="0" smtClean="0">
                <a:solidFill>
                  <a:srgbClr val="0070C0"/>
                </a:solidFill>
              </a:rPr>
              <a:t>galerie office </a:t>
            </a:r>
          </a:p>
          <a:p>
            <a:r>
              <a:rPr lang="cs-CZ" sz="1600" b="1" dirty="0" smtClean="0">
                <a:solidFill>
                  <a:srgbClr val="0070C0"/>
                </a:solidFill>
                <a:hlinkClick r:id="rId2"/>
              </a:rPr>
              <a:t>http://fyzikalniulohy.cz/_upload/00514/zadani3.png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2011-11-30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3"/>
              </a:rPr>
              <a:t>http://www.voderek.cz/fyzika/fyzika9/f915_soubory/image007.gif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2011-11-30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4"/>
              </a:rPr>
              <a:t>http://elektross.gjn.cz/obrazky/dioda12.jpg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2011-11-30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5"/>
              </a:rPr>
              <a:t>http://upload.wikimedia.org/wikipedia/commons/b/bf/UsmernenyProud.jpg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2011-11-30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6"/>
              </a:rPr>
              <a:t>http://elektross.gjn.cz/obrazky/dioda24a.jpg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2011-11-30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7"/>
              </a:rPr>
              <a:t>http://upload.wikimedia.org/wikipedia/commons/thumb/3/36/GraetzovoZapojeni.svg/523px-GraetzovoZapojeni.svg.png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2011-11-30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8"/>
              </a:rPr>
              <a:t>http://moodle2.gymcheb.cz/</a:t>
            </a:r>
            <a:r>
              <a:rPr lang="cs-CZ" sz="1600" b="1" dirty="0" err="1" smtClean="0">
                <a:solidFill>
                  <a:srgbClr val="0070C0"/>
                </a:solidFill>
                <a:hlinkClick r:id="rId8"/>
              </a:rPr>
              <a:t>login</a:t>
            </a:r>
            <a:r>
              <a:rPr lang="cs-CZ" sz="1600" b="1" dirty="0" smtClean="0">
                <a:solidFill>
                  <a:srgbClr val="0070C0"/>
                </a:solidFill>
                <a:hlinkClick r:id="rId8"/>
              </a:rPr>
              <a:t>/index.php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2011-11-30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9"/>
              </a:rPr>
              <a:t>http://amapro.cz/public/ele/zdroj_o2.gif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2011-11-30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</a:rPr>
              <a:t>Použité zdroje:</a:t>
            </a:r>
            <a:endParaRPr lang="cs-CZ" sz="3600" b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95</TotalTime>
  <Words>424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Časový průběh střídavého proudu a napětí:</vt:lpstr>
      <vt:lpstr>Zapojení obvodu s diodou a časový průběh proudu žárovkou:</vt:lpstr>
      <vt:lpstr>Co znamená zapojení diody (viz. grafy) do obvodu se zdrojem střídavého napětí? </vt:lpstr>
      <vt:lpstr>Dvojcestné usměrnění střídavého proudu:</vt:lpstr>
      <vt:lpstr>Grätzovo zapojení čtyř diod pro dvojcestné usměrnění střídavého proudu:</vt:lpstr>
      <vt:lpstr>Použití diody:</vt:lpstr>
      <vt:lpstr>Otázka, vyber správnou odpověď: Prochází obvodem s diodou proud, když je připojen na zdroj střídavého napětí?</vt:lpstr>
      <vt:lpstr>Otázka, vyber správnou odpověď: Jak nazýváme usměrněný proud (na obrázku) procházející diodou? (správně může být i více odpovědí)</vt:lpstr>
      <vt:lpstr>Otázka, vyber správnou odpověď: Jak nazýváme usměrněný proud (na obrázku) procházející diodou? (správně může být více odpovědí)</vt:lpstr>
      <vt:lpstr>Použité zdroje: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20</cp:revision>
  <dcterms:created xsi:type="dcterms:W3CDTF">2011-11-28T18:00:47Z</dcterms:created>
  <dcterms:modified xsi:type="dcterms:W3CDTF">2014-07-02T20:22:27Z</dcterms:modified>
</cp:coreProperties>
</file>