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6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591C8E-D67A-4D00-A7AE-5C854DB77EB0}" type="doc">
      <dgm:prSet loTypeId="urn:microsoft.com/office/officeart/2005/8/layout/pyramid4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8C90C23-F5BC-417D-94A9-EA75299890B1}">
      <dgm:prSet phldrT="[Text]"/>
      <dgm:spPr/>
      <dgm:t>
        <a:bodyPr/>
        <a:lstStyle/>
        <a:p>
          <a:r>
            <a:rPr lang="cs-CZ" dirty="0" smtClean="0"/>
            <a:t>JÁ</a:t>
          </a:r>
          <a:endParaRPr lang="cs-CZ" dirty="0"/>
        </a:p>
      </dgm:t>
    </dgm:pt>
    <dgm:pt modelId="{489A8B6C-CF75-4CE1-8E24-60E9DA2C41EA}" type="parTrans" cxnId="{35FEECD5-C1B3-4137-A56D-7CB3FE44BAFA}">
      <dgm:prSet/>
      <dgm:spPr/>
      <dgm:t>
        <a:bodyPr/>
        <a:lstStyle/>
        <a:p>
          <a:endParaRPr lang="cs-CZ"/>
        </a:p>
      </dgm:t>
    </dgm:pt>
    <dgm:pt modelId="{EDF7D003-44F5-40CA-AEAD-F13C6C8C48CF}" type="sibTrans" cxnId="{35FEECD5-C1B3-4137-A56D-7CB3FE44BAFA}">
      <dgm:prSet/>
      <dgm:spPr/>
      <dgm:t>
        <a:bodyPr/>
        <a:lstStyle/>
        <a:p>
          <a:endParaRPr lang="cs-CZ"/>
        </a:p>
      </dgm:t>
    </dgm:pt>
    <dgm:pt modelId="{6EE7D239-45A1-47BF-BE62-6CE3DD3D6F0B}">
      <dgm:prSet phldrT="[Text]"/>
      <dgm:spPr/>
      <dgm:t>
        <a:bodyPr/>
        <a:lstStyle/>
        <a:p>
          <a:r>
            <a:rPr lang="cs-CZ" dirty="0" smtClean="0"/>
            <a:t>ON</a:t>
          </a:r>
          <a:endParaRPr lang="cs-CZ" dirty="0"/>
        </a:p>
      </dgm:t>
    </dgm:pt>
    <dgm:pt modelId="{AB2F2AAF-530B-4484-91F8-9D7683BC0847}" type="parTrans" cxnId="{2710B95C-0706-4FBB-9EA5-075AB1A51F37}">
      <dgm:prSet/>
      <dgm:spPr/>
      <dgm:t>
        <a:bodyPr/>
        <a:lstStyle/>
        <a:p>
          <a:endParaRPr lang="cs-CZ"/>
        </a:p>
      </dgm:t>
    </dgm:pt>
    <dgm:pt modelId="{D297B892-FA0F-4A5F-B04E-DC7AD321E961}" type="sibTrans" cxnId="{2710B95C-0706-4FBB-9EA5-075AB1A51F37}">
      <dgm:prSet/>
      <dgm:spPr/>
      <dgm:t>
        <a:bodyPr/>
        <a:lstStyle/>
        <a:p>
          <a:endParaRPr lang="cs-CZ"/>
        </a:p>
      </dgm:t>
    </dgm:pt>
    <dgm:pt modelId="{EBBFFD1F-81E3-4846-B9A3-210748C0BBE4}">
      <dgm:prSet phldrT="[Text]"/>
      <dgm:spPr/>
      <dgm:t>
        <a:bodyPr/>
        <a:lstStyle/>
        <a:p>
          <a:r>
            <a:rPr lang="cs-CZ" dirty="0" smtClean="0"/>
            <a:t>TY</a:t>
          </a:r>
          <a:endParaRPr lang="cs-CZ" dirty="0"/>
        </a:p>
      </dgm:t>
    </dgm:pt>
    <dgm:pt modelId="{41693426-8124-42B5-9444-F796CEC18906}" type="parTrans" cxnId="{E5F5B10D-BD92-40E2-A73B-59D9A47059DD}">
      <dgm:prSet/>
      <dgm:spPr/>
      <dgm:t>
        <a:bodyPr/>
        <a:lstStyle/>
        <a:p>
          <a:endParaRPr lang="cs-CZ"/>
        </a:p>
      </dgm:t>
    </dgm:pt>
    <dgm:pt modelId="{7D528156-0503-4076-A196-497874F57610}" type="sibTrans" cxnId="{E5F5B10D-BD92-40E2-A73B-59D9A47059DD}">
      <dgm:prSet/>
      <dgm:spPr/>
      <dgm:t>
        <a:bodyPr/>
        <a:lstStyle/>
        <a:p>
          <a:endParaRPr lang="cs-CZ"/>
        </a:p>
      </dgm:t>
    </dgm:pt>
    <dgm:pt modelId="{7D34C738-C2F9-4F41-9F21-B45CB612D953}">
      <dgm:prSet phldrT="[Text]"/>
      <dgm:spPr/>
      <dgm:t>
        <a:bodyPr/>
        <a:lstStyle/>
        <a:p>
          <a:r>
            <a:rPr lang="cs-CZ" dirty="0" smtClean="0"/>
            <a:t>MY</a:t>
          </a:r>
          <a:endParaRPr lang="cs-CZ" dirty="0"/>
        </a:p>
      </dgm:t>
    </dgm:pt>
    <dgm:pt modelId="{5AA495E0-3CC7-437D-B01C-9F681114DB61}" type="parTrans" cxnId="{92BD1222-9D3C-426D-87AC-58ABF1D730B6}">
      <dgm:prSet/>
      <dgm:spPr/>
      <dgm:t>
        <a:bodyPr/>
        <a:lstStyle/>
        <a:p>
          <a:endParaRPr lang="cs-CZ"/>
        </a:p>
      </dgm:t>
    </dgm:pt>
    <dgm:pt modelId="{AC7AD3DC-F5F1-4B4B-9856-18317D550D55}" type="sibTrans" cxnId="{92BD1222-9D3C-426D-87AC-58ABF1D730B6}">
      <dgm:prSet/>
      <dgm:spPr/>
      <dgm:t>
        <a:bodyPr/>
        <a:lstStyle/>
        <a:p>
          <a:endParaRPr lang="cs-CZ"/>
        </a:p>
      </dgm:t>
    </dgm:pt>
    <dgm:pt modelId="{43748195-E224-4FC4-B053-965CCFA748C4}" type="pres">
      <dgm:prSet presAssocID="{67591C8E-D67A-4D00-A7AE-5C854DB77EB0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02E8661-05D9-4285-A83F-651F54551D86}" type="pres">
      <dgm:prSet presAssocID="{67591C8E-D67A-4D00-A7AE-5C854DB77EB0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E3ACDB-E52D-4871-9336-9A3EA55EFD31}" type="pres">
      <dgm:prSet presAssocID="{67591C8E-D67A-4D00-A7AE-5C854DB77EB0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9139A5B-56D1-4204-8453-1581A2DE28E7}" type="pres">
      <dgm:prSet presAssocID="{67591C8E-D67A-4D00-A7AE-5C854DB77EB0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508070B-ED54-4E8C-B6C0-07E185445650}" type="pres">
      <dgm:prSet presAssocID="{67591C8E-D67A-4D00-A7AE-5C854DB77EB0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81812E5-4753-4EB7-AF09-B77AAC2C9B21}" type="presOf" srcId="{7D34C738-C2F9-4F41-9F21-B45CB612D953}" destId="{C508070B-ED54-4E8C-B6C0-07E185445650}" srcOrd="0" destOrd="0" presId="urn:microsoft.com/office/officeart/2005/8/layout/pyramid4"/>
    <dgm:cxn modelId="{92BD1222-9D3C-426D-87AC-58ABF1D730B6}" srcId="{67591C8E-D67A-4D00-A7AE-5C854DB77EB0}" destId="{7D34C738-C2F9-4F41-9F21-B45CB612D953}" srcOrd="3" destOrd="0" parTransId="{5AA495E0-3CC7-437D-B01C-9F681114DB61}" sibTransId="{AC7AD3DC-F5F1-4B4B-9856-18317D550D55}"/>
    <dgm:cxn modelId="{2710B95C-0706-4FBB-9EA5-075AB1A51F37}" srcId="{67591C8E-D67A-4D00-A7AE-5C854DB77EB0}" destId="{6EE7D239-45A1-47BF-BE62-6CE3DD3D6F0B}" srcOrd="1" destOrd="0" parTransId="{AB2F2AAF-530B-4484-91F8-9D7683BC0847}" sibTransId="{D297B892-FA0F-4A5F-B04E-DC7AD321E961}"/>
    <dgm:cxn modelId="{19DEF6B9-52A4-4714-9D91-A5CA2C7F1A7F}" type="presOf" srcId="{18C90C23-F5BC-417D-94A9-EA75299890B1}" destId="{602E8661-05D9-4285-A83F-651F54551D86}" srcOrd="0" destOrd="0" presId="urn:microsoft.com/office/officeart/2005/8/layout/pyramid4"/>
    <dgm:cxn modelId="{AAD086FB-311F-4BAA-985A-6821853E84F2}" type="presOf" srcId="{6EE7D239-45A1-47BF-BE62-6CE3DD3D6F0B}" destId="{49E3ACDB-E52D-4871-9336-9A3EA55EFD31}" srcOrd="0" destOrd="0" presId="urn:microsoft.com/office/officeart/2005/8/layout/pyramid4"/>
    <dgm:cxn modelId="{E5F5B10D-BD92-40E2-A73B-59D9A47059DD}" srcId="{67591C8E-D67A-4D00-A7AE-5C854DB77EB0}" destId="{EBBFFD1F-81E3-4846-B9A3-210748C0BBE4}" srcOrd="2" destOrd="0" parTransId="{41693426-8124-42B5-9444-F796CEC18906}" sibTransId="{7D528156-0503-4076-A196-497874F57610}"/>
    <dgm:cxn modelId="{E61E4B5C-A1D7-478D-B559-B2F9F71E27AE}" type="presOf" srcId="{67591C8E-D67A-4D00-A7AE-5C854DB77EB0}" destId="{43748195-E224-4FC4-B053-965CCFA748C4}" srcOrd="0" destOrd="0" presId="urn:microsoft.com/office/officeart/2005/8/layout/pyramid4"/>
    <dgm:cxn modelId="{35FEECD5-C1B3-4137-A56D-7CB3FE44BAFA}" srcId="{67591C8E-D67A-4D00-A7AE-5C854DB77EB0}" destId="{18C90C23-F5BC-417D-94A9-EA75299890B1}" srcOrd="0" destOrd="0" parTransId="{489A8B6C-CF75-4CE1-8E24-60E9DA2C41EA}" sibTransId="{EDF7D003-44F5-40CA-AEAD-F13C6C8C48CF}"/>
    <dgm:cxn modelId="{FF14F0D6-FF52-45CD-8679-FA053036F644}" type="presOf" srcId="{EBBFFD1F-81E3-4846-B9A3-210748C0BBE4}" destId="{99139A5B-56D1-4204-8453-1581A2DE28E7}" srcOrd="0" destOrd="0" presId="urn:microsoft.com/office/officeart/2005/8/layout/pyramid4"/>
    <dgm:cxn modelId="{7FFADDB6-188C-464B-B6D2-427625AB0951}" type="presParOf" srcId="{43748195-E224-4FC4-B053-965CCFA748C4}" destId="{602E8661-05D9-4285-A83F-651F54551D86}" srcOrd="0" destOrd="0" presId="urn:microsoft.com/office/officeart/2005/8/layout/pyramid4"/>
    <dgm:cxn modelId="{648BDAC4-42CC-44E2-8107-C6E80B65FC55}" type="presParOf" srcId="{43748195-E224-4FC4-B053-965CCFA748C4}" destId="{49E3ACDB-E52D-4871-9336-9A3EA55EFD31}" srcOrd="1" destOrd="0" presId="urn:microsoft.com/office/officeart/2005/8/layout/pyramid4"/>
    <dgm:cxn modelId="{4BBF8A4A-F854-48CA-A718-63EC974498C2}" type="presParOf" srcId="{43748195-E224-4FC4-B053-965CCFA748C4}" destId="{99139A5B-56D1-4204-8453-1581A2DE28E7}" srcOrd="2" destOrd="0" presId="urn:microsoft.com/office/officeart/2005/8/layout/pyramid4"/>
    <dgm:cxn modelId="{8679FC84-79A4-4F31-9435-72A699F48455}" type="presParOf" srcId="{43748195-E224-4FC4-B053-965CCFA748C4}" destId="{C508070B-ED54-4E8C-B6C0-07E185445650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FF11C1-776D-4D0C-832D-8465A880B96C}" type="doc">
      <dgm:prSet loTypeId="urn:microsoft.com/office/officeart/2005/8/layout/pyramid4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2C8D07F-963B-47E8-B355-540F3FF24919}">
      <dgm:prSet phldrT="[Text]"/>
      <dgm:spPr/>
      <dgm:t>
        <a:bodyPr/>
        <a:lstStyle/>
        <a:p>
          <a:r>
            <a:rPr lang="cs-CZ" dirty="0" smtClean="0"/>
            <a:t>NÁŠ</a:t>
          </a:r>
          <a:endParaRPr lang="cs-CZ" dirty="0"/>
        </a:p>
      </dgm:t>
    </dgm:pt>
    <dgm:pt modelId="{9ABD0C9E-0D42-406C-9FE5-2516A69BA8DF}" type="parTrans" cxnId="{292BA561-6FC1-4362-9BB5-D95D7C2DB701}">
      <dgm:prSet/>
      <dgm:spPr/>
      <dgm:t>
        <a:bodyPr/>
        <a:lstStyle/>
        <a:p>
          <a:endParaRPr lang="cs-CZ"/>
        </a:p>
      </dgm:t>
    </dgm:pt>
    <dgm:pt modelId="{1269C261-E564-46FB-A45F-3551DD0A7CE2}" type="sibTrans" cxnId="{292BA561-6FC1-4362-9BB5-D95D7C2DB701}">
      <dgm:prSet/>
      <dgm:spPr/>
      <dgm:t>
        <a:bodyPr/>
        <a:lstStyle/>
        <a:p>
          <a:endParaRPr lang="cs-CZ"/>
        </a:p>
      </dgm:t>
    </dgm:pt>
    <dgm:pt modelId="{4D940A7B-D47A-4C9C-B043-242A5FD64EBD}">
      <dgm:prSet phldrT="[Text]"/>
      <dgm:spPr/>
      <dgm:t>
        <a:bodyPr/>
        <a:lstStyle/>
        <a:p>
          <a:r>
            <a:rPr lang="cs-CZ" dirty="0" smtClean="0"/>
            <a:t>JEJÍ</a:t>
          </a:r>
          <a:endParaRPr lang="cs-CZ" dirty="0"/>
        </a:p>
      </dgm:t>
    </dgm:pt>
    <dgm:pt modelId="{8438F6F0-6BE6-4422-A221-3F532AA12AAB}" type="parTrans" cxnId="{CE56AFC5-56A1-474E-8E68-80C412D40982}">
      <dgm:prSet/>
      <dgm:spPr/>
      <dgm:t>
        <a:bodyPr/>
        <a:lstStyle/>
        <a:p>
          <a:endParaRPr lang="cs-CZ"/>
        </a:p>
      </dgm:t>
    </dgm:pt>
    <dgm:pt modelId="{E9350A22-A6CA-4F91-94CD-37B3ABED6195}" type="sibTrans" cxnId="{CE56AFC5-56A1-474E-8E68-80C412D40982}">
      <dgm:prSet/>
      <dgm:spPr/>
      <dgm:t>
        <a:bodyPr/>
        <a:lstStyle/>
        <a:p>
          <a:endParaRPr lang="cs-CZ"/>
        </a:p>
      </dgm:t>
    </dgm:pt>
    <dgm:pt modelId="{70F39802-7FE6-417B-9EBF-DEDAE68BC535}">
      <dgm:prSet phldrT="[Text]"/>
      <dgm:spPr/>
      <dgm:t>
        <a:bodyPr/>
        <a:lstStyle/>
        <a:p>
          <a:r>
            <a:rPr lang="cs-CZ" dirty="0" smtClean="0"/>
            <a:t>MŮJ</a:t>
          </a:r>
          <a:endParaRPr lang="cs-CZ" dirty="0"/>
        </a:p>
      </dgm:t>
    </dgm:pt>
    <dgm:pt modelId="{3182E8C0-77B8-428D-87DD-5F58624579F8}" type="parTrans" cxnId="{1BC9C4C6-9A39-4B8D-8859-25A83195149E}">
      <dgm:prSet/>
      <dgm:spPr/>
      <dgm:t>
        <a:bodyPr/>
        <a:lstStyle/>
        <a:p>
          <a:endParaRPr lang="cs-CZ"/>
        </a:p>
      </dgm:t>
    </dgm:pt>
    <dgm:pt modelId="{C481CFB2-ECC5-495B-A7C4-4BE4BB063CD9}" type="sibTrans" cxnId="{1BC9C4C6-9A39-4B8D-8859-25A83195149E}">
      <dgm:prSet/>
      <dgm:spPr/>
      <dgm:t>
        <a:bodyPr/>
        <a:lstStyle/>
        <a:p>
          <a:endParaRPr lang="cs-CZ"/>
        </a:p>
      </dgm:t>
    </dgm:pt>
    <dgm:pt modelId="{CEE5306E-24C9-42A0-B9F8-092BBB65480C}">
      <dgm:prSet phldrT="[Text]"/>
      <dgm:spPr/>
      <dgm:t>
        <a:bodyPr/>
        <a:lstStyle/>
        <a:p>
          <a:r>
            <a:rPr lang="cs-CZ" dirty="0" smtClean="0"/>
            <a:t>VÁŠ</a:t>
          </a:r>
          <a:endParaRPr lang="cs-CZ" dirty="0"/>
        </a:p>
      </dgm:t>
    </dgm:pt>
    <dgm:pt modelId="{F4DD6B53-961B-404F-BD7C-C77E4E89CAED}" type="parTrans" cxnId="{59E7E18F-CA14-4F46-AB20-386E62FCA165}">
      <dgm:prSet/>
      <dgm:spPr/>
      <dgm:t>
        <a:bodyPr/>
        <a:lstStyle/>
        <a:p>
          <a:endParaRPr lang="cs-CZ"/>
        </a:p>
      </dgm:t>
    </dgm:pt>
    <dgm:pt modelId="{E8971776-BD90-4287-B900-599BEA409325}" type="sibTrans" cxnId="{59E7E18F-CA14-4F46-AB20-386E62FCA165}">
      <dgm:prSet/>
      <dgm:spPr/>
      <dgm:t>
        <a:bodyPr/>
        <a:lstStyle/>
        <a:p>
          <a:endParaRPr lang="cs-CZ"/>
        </a:p>
      </dgm:t>
    </dgm:pt>
    <dgm:pt modelId="{51B05D67-B333-48C6-8E3E-1BFF7AB7C175}" type="pres">
      <dgm:prSet presAssocID="{84FF11C1-776D-4D0C-832D-8465A880B96C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7F1C110-DC5B-4194-805C-6A379DEFFAB8}" type="pres">
      <dgm:prSet presAssocID="{84FF11C1-776D-4D0C-832D-8465A880B96C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F68595-89F4-43B4-B793-E829DA898F38}" type="pres">
      <dgm:prSet presAssocID="{84FF11C1-776D-4D0C-832D-8465A880B96C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E1AE4CD-DE9B-4594-B31E-AA34A5868B0F}" type="pres">
      <dgm:prSet presAssocID="{84FF11C1-776D-4D0C-832D-8465A880B96C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FFA3A7-D272-4A46-841B-6DA8C6065EFB}" type="pres">
      <dgm:prSet presAssocID="{84FF11C1-776D-4D0C-832D-8465A880B96C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9474E4C-B787-4C57-8C81-C3E2A7DD1A6D}" type="presOf" srcId="{70F39802-7FE6-417B-9EBF-DEDAE68BC535}" destId="{FE1AE4CD-DE9B-4594-B31E-AA34A5868B0F}" srcOrd="0" destOrd="0" presId="urn:microsoft.com/office/officeart/2005/8/layout/pyramid4"/>
    <dgm:cxn modelId="{5E93BB59-1B27-4AE9-BC48-0D183A21D906}" type="presOf" srcId="{4D940A7B-D47A-4C9C-B043-242A5FD64EBD}" destId="{F7F68595-89F4-43B4-B793-E829DA898F38}" srcOrd="0" destOrd="0" presId="urn:microsoft.com/office/officeart/2005/8/layout/pyramid4"/>
    <dgm:cxn modelId="{59E7E18F-CA14-4F46-AB20-386E62FCA165}" srcId="{84FF11C1-776D-4D0C-832D-8465A880B96C}" destId="{CEE5306E-24C9-42A0-B9F8-092BBB65480C}" srcOrd="3" destOrd="0" parTransId="{F4DD6B53-961B-404F-BD7C-C77E4E89CAED}" sibTransId="{E8971776-BD90-4287-B900-599BEA409325}"/>
    <dgm:cxn modelId="{0DB2F2B8-3BBA-487C-B8E0-0AA043539CDB}" type="presOf" srcId="{84FF11C1-776D-4D0C-832D-8465A880B96C}" destId="{51B05D67-B333-48C6-8E3E-1BFF7AB7C175}" srcOrd="0" destOrd="0" presId="urn:microsoft.com/office/officeart/2005/8/layout/pyramid4"/>
    <dgm:cxn modelId="{1BC9C4C6-9A39-4B8D-8859-25A83195149E}" srcId="{84FF11C1-776D-4D0C-832D-8465A880B96C}" destId="{70F39802-7FE6-417B-9EBF-DEDAE68BC535}" srcOrd="2" destOrd="0" parTransId="{3182E8C0-77B8-428D-87DD-5F58624579F8}" sibTransId="{C481CFB2-ECC5-495B-A7C4-4BE4BB063CD9}"/>
    <dgm:cxn modelId="{5B6A48CE-4D32-4F94-954F-62E7EF286C8F}" type="presOf" srcId="{22C8D07F-963B-47E8-B355-540F3FF24919}" destId="{37F1C110-DC5B-4194-805C-6A379DEFFAB8}" srcOrd="0" destOrd="0" presId="urn:microsoft.com/office/officeart/2005/8/layout/pyramid4"/>
    <dgm:cxn modelId="{292BA561-6FC1-4362-9BB5-D95D7C2DB701}" srcId="{84FF11C1-776D-4D0C-832D-8465A880B96C}" destId="{22C8D07F-963B-47E8-B355-540F3FF24919}" srcOrd="0" destOrd="0" parTransId="{9ABD0C9E-0D42-406C-9FE5-2516A69BA8DF}" sibTransId="{1269C261-E564-46FB-A45F-3551DD0A7CE2}"/>
    <dgm:cxn modelId="{CE56AFC5-56A1-474E-8E68-80C412D40982}" srcId="{84FF11C1-776D-4D0C-832D-8465A880B96C}" destId="{4D940A7B-D47A-4C9C-B043-242A5FD64EBD}" srcOrd="1" destOrd="0" parTransId="{8438F6F0-6BE6-4422-A221-3F532AA12AAB}" sibTransId="{E9350A22-A6CA-4F91-94CD-37B3ABED6195}"/>
    <dgm:cxn modelId="{485EF161-E2C8-4050-8099-4E88EAA51856}" type="presOf" srcId="{CEE5306E-24C9-42A0-B9F8-092BBB65480C}" destId="{7DFFA3A7-D272-4A46-841B-6DA8C6065EFB}" srcOrd="0" destOrd="0" presId="urn:microsoft.com/office/officeart/2005/8/layout/pyramid4"/>
    <dgm:cxn modelId="{398D4A81-0752-472C-AB17-55F12C1B0F5B}" type="presParOf" srcId="{51B05D67-B333-48C6-8E3E-1BFF7AB7C175}" destId="{37F1C110-DC5B-4194-805C-6A379DEFFAB8}" srcOrd="0" destOrd="0" presId="urn:microsoft.com/office/officeart/2005/8/layout/pyramid4"/>
    <dgm:cxn modelId="{23032A49-2B09-44EA-B368-3C88641FA51E}" type="presParOf" srcId="{51B05D67-B333-48C6-8E3E-1BFF7AB7C175}" destId="{F7F68595-89F4-43B4-B793-E829DA898F38}" srcOrd="1" destOrd="0" presId="urn:microsoft.com/office/officeart/2005/8/layout/pyramid4"/>
    <dgm:cxn modelId="{F2BCE7D3-82D0-4D77-8869-56D624090245}" type="presParOf" srcId="{51B05D67-B333-48C6-8E3E-1BFF7AB7C175}" destId="{FE1AE4CD-DE9B-4594-B31E-AA34A5868B0F}" srcOrd="2" destOrd="0" presId="urn:microsoft.com/office/officeart/2005/8/layout/pyramid4"/>
    <dgm:cxn modelId="{74AAE888-E772-415A-9519-2696E3448959}" type="presParOf" srcId="{51B05D67-B333-48C6-8E3E-1BFF7AB7C175}" destId="{7DFFA3A7-D272-4A46-841B-6DA8C6065EFB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02E8661-05D9-4285-A83F-651F54551D86}">
      <dsp:nvSpPr>
        <dsp:cNvPr id="0" name=""/>
        <dsp:cNvSpPr/>
      </dsp:nvSpPr>
      <dsp:spPr>
        <a:xfrm>
          <a:off x="2032000" y="0"/>
          <a:ext cx="2032000" cy="2032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JÁ</a:t>
          </a:r>
          <a:endParaRPr lang="cs-CZ" sz="3600" kern="1200" dirty="0"/>
        </a:p>
      </dsp:txBody>
      <dsp:txXfrm>
        <a:off x="2032000" y="0"/>
        <a:ext cx="2032000" cy="2032000"/>
      </dsp:txXfrm>
    </dsp:sp>
    <dsp:sp modelId="{49E3ACDB-E52D-4871-9336-9A3EA55EFD31}">
      <dsp:nvSpPr>
        <dsp:cNvPr id="0" name=""/>
        <dsp:cNvSpPr/>
      </dsp:nvSpPr>
      <dsp:spPr>
        <a:xfrm>
          <a:off x="1016000" y="2032000"/>
          <a:ext cx="2032000" cy="2032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ON</a:t>
          </a:r>
          <a:endParaRPr lang="cs-CZ" sz="3600" kern="1200" dirty="0"/>
        </a:p>
      </dsp:txBody>
      <dsp:txXfrm>
        <a:off x="1016000" y="2032000"/>
        <a:ext cx="2032000" cy="2032000"/>
      </dsp:txXfrm>
    </dsp:sp>
    <dsp:sp modelId="{99139A5B-56D1-4204-8453-1581A2DE28E7}">
      <dsp:nvSpPr>
        <dsp:cNvPr id="0" name=""/>
        <dsp:cNvSpPr/>
      </dsp:nvSpPr>
      <dsp:spPr>
        <a:xfrm rot="10800000">
          <a:off x="2032000" y="2032000"/>
          <a:ext cx="2032000" cy="2032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TY</a:t>
          </a:r>
          <a:endParaRPr lang="cs-CZ" sz="3600" kern="1200" dirty="0"/>
        </a:p>
      </dsp:txBody>
      <dsp:txXfrm rot="10800000">
        <a:off x="2032000" y="2032000"/>
        <a:ext cx="2032000" cy="2032000"/>
      </dsp:txXfrm>
    </dsp:sp>
    <dsp:sp modelId="{C508070B-ED54-4E8C-B6C0-07E185445650}">
      <dsp:nvSpPr>
        <dsp:cNvPr id="0" name=""/>
        <dsp:cNvSpPr/>
      </dsp:nvSpPr>
      <dsp:spPr>
        <a:xfrm>
          <a:off x="3048000" y="2032000"/>
          <a:ext cx="2032000" cy="2032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MY</a:t>
          </a:r>
          <a:endParaRPr lang="cs-CZ" sz="3600" kern="1200" dirty="0"/>
        </a:p>
      </dsp:txBody>
      <dsp:txXfrm>
        <a:off x="3048000" y="2032000"/>
        <a:ext cx="2032000" cy="203200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7F1C110-DC5B-4194-805C-6A379DEFFAB8}">
      <dsp:nvSpPr>
        <dsp:cNvPr id="0" name=""/>
        <dsp:cNvSpPr/>
      </dsp:nvSpPr>
      <dsp:spPr>
        <a:xfrm>
          <a:off x="2524224" y="0"/>
          <a:ext cx="2032000" cy="2032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NÁŠ</a:t>
          </a:r>
          <a:endParaRPr lang="cs-CZ" sz="3000" kern="1200" dirty="0"/>
        </a:p>
      </dsp:txBody>
      <dsp:txXfrm>
        <a:off x="2524224" y="0"/>
        <a:ext cx="2032000" cy="2032000"/>
      </dsp:txXfrm>
    </dsp:sp>
    <dsp:sp modelId="{F7F68595-89F4-43B4-B793-E829DA898F38}">
      <dsp:nvSpPr>
        <dsp:cNvPr id="0" name=""/>
        <dsp:cNvSpPr/>
      </dsp:nvSpPr>
      <dsp:spPr>
        <a:xfrm>
          <a:off x="1508223" y="2032000"/>
          <a:ext cx="2032000" cy="2032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JEJÍ</a:t>
          </a:r>
          <a:endParaRPr lang="cs-CZ" sz="3000" kern="1200" dirty="0"/>
        </a:p>
      </dsp:txBody>
      <dsp:txXfrm>
        <a:off x="1508223" y="2032000"/>
        <a:ext cx="2032000" cy="2032000"/>
      </dsp:txXfrm>
    </dsp:sp>
    <dsp:sp modelId="{FE1AE4CD-DE9B-4594-B31E-AA34A5868B0F}">
      <dsp:nvSpPr>
        <dsp:cNvPr id="0" name=""/>
        <dsp:cNvSpPr/>
      </dsp:nvSpPr>
      <dsp:spPr>
        <a:xfrm rot="10800000">
          <a:off x="2524224" y="2032000"/>
          <a:ext cx="2032000" cy="2032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MŮJ</a:t>
          </a:r>
          <a:endParaRPr lang="cs-CZ" sz="3000" kern="1200" dirty="0"/>
        </a:p>
      </dsp:txBody>
      <dsp:txXfrm rot="10800000">
        <a:off x="2524224" y="2032000"/>
        <a:ext cx="2032000" cy="2032000"/>
      </dsp:txXfrm>
    </dsp:sp>
    <dsp:sp modelId="{7DFFA3A7-D272-4A46-841B-6DA8C6065EFB}">
      <dsp:nvSpPr>
        <dsp:cNvPr id="0" name=""/>
        <dsp:cNvSpPr/>
      </dsp:nvSpPr>
      <dsp:spPr>
        <a:xfrm>
          <a:off x="3540224" y="2032000"/>
          <a:ext cx="2032000" cy="2032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VÁŠ</a:t>
          </a:r>
          <a:endParaRPr lang="cs-CZ" sz="3000" kern="1200" dirty="0"/>
        </a:p>
      </dsp:txBody>
      <dsp:txXfrm>
        <a:off x="3540224" y="2032000"/>
        <a:ext cx="2032000" cy="2032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DAD4AB-6B76-4B98-BB58-9A593FDE7B10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B316CD-E2E3-4F42-BB8A-57F5EAF853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F632DAB-DEBF-404C-BA21-038962519118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4D24C9C6-2219-478C-BA58-ED0E7F886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F632DAB-DEBF-404C-BA21-038962519118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4C9C6-2219-478C-BA58-ED0E7F886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F632DAB-DEBF-404C-BA21-038962519118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4D24C9C6-2219-478C-BA58-ED0E7F886D0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F632DAB-DEBF-404C-BA21-038962519118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4D24C9C6-2219-478C-BA58-ED0E7F886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F632DAB-DEBF-404C-BA21-038962519118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4D24C9C6-2219-478C-BA58-ED0E7F886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32DAB-DEBF-404C-BA21-038962519118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4C9C6-2219-478C-BA58-ED0E7F886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F632DAB-DEBF-404C-BA21-038962519118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4D24C9C6-2219-478C-BA58-ED0E7F886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F632DAB-DEBF-404C-BA21-038962519118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4D24C9C6-2219-478C-BA58-ED0E7F886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F632DAB-DEBF-404C-BA21-038962519118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4D24C9C6-2219-478C-BA58-ED0E7F886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32DAB-DEBF-404C-BA21-038962519118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4C9C6-2219-478C-BA58-ED0E7F886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32DAB-DEBF-404C-BA21-038962519118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4C9C6-2219-478C-BA58-ED0E7F886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F632DAB-DEBF-404C-BA21-038962519118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4D24C9C6-2219-478C-BA58-ED0E7F886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124" name="Obrázek 7"/>
          <p:cNvPicPr>
            <a:picLocks noChangeAspect="1" noChangeArrowheads="1"/>
          </p:cNvPicPr>
          <p:nvPr/>
        </p:nvPicPr>
        <p:blipFill>
          <a:blip r:embed="rId5" cstate="print">
            <a:lum bright="40000" contrast="-70000"/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Nadpis 3"/>
          <p:cNvSpPr>
            <a:spLocks noGrp="1"/>
          </p:cNvSpPr>
          <p:nvPr>
            <p:ph type="ctrTitle"/>
          </p:nvPr>
        </p:nvSpPr>
        <p:spPr>
          <a:xfrm>
            <a:off x="0" y="549275"/>
            <a:ext cx="8240713" cy="2087563"/>
          </a:xfrm>
        </p:spPr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Název školy</a:t>
            </a:r>
            <a:r>
              <a:rPr lang="cs-CZ" sz="280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i="1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sz="280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: Mgr. Ivana Blažková</a:t>
            </a:r>
            <a:br>
              <a:rPr lang="cs-CZ" sz="280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280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i="1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VY_32_INOVACE_04_15_ </a:t>
            </a:r>
            <a:r>
              <a:rPr lang="cs-CZ" sz="2800" i="1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2800" i="1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ájmena </a:t>
            </a:r>
            <a:r>
              <a:rPr lang="cs-CZ" sz="280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Číslo projektu</a:t>
            </a:r>
            <a:r>
              <a:rPr lang="cs-CZ" sz="280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: CZ.1.07/1.4./00/21.1115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6" name="Podnadpis 4"/>
          <p:cNvSpPr>
            <a:spLocks noGrp="1"/>
          </p:cNvSpPr>
          <p:nvPr>
            <p:ph type="subTitle" idx="1"/>
          </p:nvPr>
        </p:nvSpPr>
        <p:spPr>
          <a:xfrm>
            <a:off x="468313" y="3141663"/>
            <a:ext cx="7559675" cy="1824037"/>
          </a:xfrm>
        </p:spPr>
        <p:txBody>
          <a:bodyPr/>
          <a:lstStyle/>
          <a:p>
            <a:pPr marR="0" algn="l" eaLnBrk="1" hangingPunct="1">
              <a:buFont typeface="Arial" charset="0"/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Anotace:Prezentace je určena pro 3.ročník, předmět český jazyk. Žák se seznámí se zájmeny. Naučí se zájmena rozdělit do skupin a vyhledat ve větě.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/>
              <a:t>SLOVNÍ  DRUH Č. 3</a:t>
            </a:r>
            <a:endParaRPr lang="cs-CZ" sz="4000" b="1" u="sng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ZÁJMENA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u="sng" dirty="0" smtClean="0"/>
              <a:t>ZÁJMENA</a:t>
            </a:r>
            <a:endParaRPr lang="cs-CZ" sz="40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600" u="sng" dirty="0" smtClean="0"/>
              <a:t>ZASTUPUJÍ</a:t>
            </a:r>
          </a:p>
          <a:p>
            <a:pPr>
              <a:buNone/>
            </a:pPr>
            <a:endParaRPr lang="cs-CZ" sz="3200" u="sng" dirty="0" smtClean="0"/>
          </a:p>
          <a:p>
            <a:pPr>
              <a:buFont typeface="Wingdings" pitchFamily="2" charset="2"/>
              <a:buChar char="q"/>
            </a:pPr>
            <a:r>
              <a:rPr lang="cs-CZ" sz="3200" dirty="0" smtClean="0"/>
              <a:t> názvy osob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/>
              <a:t> názvy zvířat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/>
              <a:t> názvy věcí</a:t>
            </a:r>
          </a:p>
          <a:p>
            <a:pPr>
              <a:buNone/>
            </a:pPr>
            <a:endParaRPr lang="cs-CZ" sz="3600" u="sng" dirty="0" smtClean="0"/>
          </a:p>
          <a:p>
            <a:pPr>
              <a:buNone/>
            </a:pPr>
            <a:r>
              <a:rPr lang="cs-CZ" sz="3600" u="sng" dirty="0" smtClean="0"/>
              <a:t>NEBO NA NĚ UKAZUJÍ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ZÁJMENA  ROZDĚLUJEME.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sz="14400" u="sng" dirty="0" smtClean="0"/>
              <a:t>OSOBNÍ</a:t>
            </a:r>
          </a:p>
          <a:p>
            <a:pPr>
              <a:buNone/>
            </a:pPr>
            <a:r>
              <a:rPr lang="cs-CZ" sz="14400" dirty="0" smtClean="0"/>
              <a:t> - zastupují názvy</a:t>
            </a:r>
          </a:p>
          <a:p>
            <a:pPr>
              <a:buNone/>
            </a:pPr>
            <a:r>
              <a:rPr lang="cs-CZ" sz="14400" dirty="0" smtClean="0"/>
              <a:t>   osob, zvířat, věcí</a:t>
            </a:r>
          </a:p>
          <a:p>
            <a:pPr>
              <a:buNone/>
            </a:pPr>
            <a:endParaRPr lang="cs-CZ" sz="14400" dirty="0" smtClean="0"/>
          </a:p>
          <a:p>
            <a:pPr>
              <a:buFont typeface="Wingdings" pitchFamily="2" charset="2"/>
              <a:buChar char="v"/>
            </a:pPr>
            <a:r>
              <a:rPr lang="cs-CZ" sz="14400" u="sng" dirty="0" smtClean="0"/>
              <a:t>UKAZOVACÍ</a:t>
            </a:r>
          </a:p>
          <a:p>
            <a:pPr>
              <a:buNone/>
            </a:pPr>
            <a:r>
              <a:rPr lang="cs-CZ" sz="14400" dirty="0" smtClean="0"/>
              <a:t> - ukazujeme </a:t>
            </a:r>
            <a:endParaRPr lang="cs-CZ" sz="14400" dirty="0" smtClean="0"/>
          </a:p>
          <a:p>
            <a:pPr>
              <a:buNone/>
            </a:pPr>
            <a:r>
              <a:rPr lang="cs-CZ" sz="14400" dirty="0" smtClean="0"/>
              <a:t> </a:t>
            </a:r>
            <a:r>
              <a:rPr lang="cs-CZ" sz="14400" dirty="0" smtClean="0"/>
              <a:t>  </a:t>
            </a:r>
            <a:r>
              <a:rPr lang="cs-CZ" sz="14400" dirty="0" smtClean="0"/>
              <a:t>na </a:t>
            </a:r>
            <a:r>
              <a:rPr lang="cs-CZ" sz="14400" dirty="0" smtClean="0"/>
              <a:t>osoby, zvířata, věci</a:t>
            </a:r>
          </a:p>
          <a:p>
            <a:pPr>
              <a:buNone/>
            </a:pPr>
            <a:r>
              <a:rPr lang="cs-CZ" sz="14400" dirty="0" smtClean="0"/>
              <a:t>  </a:t>
            </a:r>
          </a:p>
          <a:p>
            <a:pPr>
              <a:buNone/>
            </a:pPr>
            <a:r>
              <a:rPr lang="cs-CZ" sz="3600" u="sng" dirty="0" smtClean="0"/>
              <a:t>  </a:t>
            </a:r>
            <a:endParaRPr lang="cs-CZ" sz="3600" u="sng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sz="14400" dirty="0" smtClean="0">
                <a:latin typeface="Arial Rounded MT Bold" pitchFamily="34" charset="0"/>
              </a:rPr>
              <a:t>    já, ty, on, ona,</a:t>
            </a:r>
          </a:p>
          <a:p>
            <a:pPr>
              <a:buNone/>
            </a:pPr>
            <a:r>
              <a:rPr lang="cs-CZ" sz="14400" dirty="0" smtClean="0">
                <a:latin typeface="Arial Rounded MT Bold" pitchFamily="34" charset="0"/>
              </a:rPr>
              <a:t>    ono, my, vy, </a:t>
            </a:r>
          </a:p>
          <a:p>
            <a:pPr>
              <a:buNone/>
            </a:pPr>
            <a:r>
              <a:rPr lang="cs-CZ" sz="14400" dirty="0" smtClean="0">
                <a:latin typeface="Arial Rounded MT Bold" pitchFamily="34" charset="0"/>
              </a:rPr>
              <a:t>    oni, ony, ona</a:t>
            </a:r>
          </a:p>
          <a:p>
            <a:pPr>
              <a:buNone/>
            </a:pPr>
            <a:endParaRPr lang="cs-CZ" sz="14400" dirty="0" smtClean="0">
              <a:latin typeface="Arial Rounded MT Bold" pitchFamily="34" charset="0"/>
            </a:endParaRPr>
          </a:p>
          <a:p>
            <a:pPr>
              <a:buNone/>
            </a:pPr>
            <a:endParaRPr lang="cs-CZ" sz="14400" dirty="0" smtClean="0">
              <a:latin typeface="Arial Rounded MT Bold" pitchFamily="34" charset="0"/>
            </a:endParaRPr>
          </a:p>
          <a:p>
            <a:pPr>
              <a:buNone/>
            </a:pPr>
            <a:r>
              <a:rPr lang="cs-CZ" sz="14400" dirty="0" smtClean="0">
                <a:latin typeface="Arial Rounded MT Bold" pitchFamily="34" charset="0"/>
              </a:rPr>
              <a:t>    ten, tento, </a:t>
            </a:r>
          </a:p>
          <a:p>
            <a:pPr>
              <a:buNone/>
            </a:pPr>
            <a:r>
              <a:rPr lang="cs-CZ" sz="14400" dirty="0" smtClean="0">
                <a:latin typeface="Arial Rounded MT Bold" pitchFamily="34" charset="0"/>
              </a:rPr>
              <a:t>    tenhle, onen,</a:t>
            </a:r>
          </a:p>
          <a:p>
            <a:pPr>
              <a:buNone/>
            </a:pPr>
            <a:r>
              <a:rPr lang="cs-CZ" sz="14400" dirty="0" smtClean="0">
                <a:latin typeface="Arial Rounded MT Bold" pitchFamily="34" charset="0"/>
              </a:rPr>
              <a:t>    takový</a:t>
            </a:r>
          </a:p>
          <a:p>
            <a:pPr>
              <a:buNone/>
            </a:pPr>
            <a:endParaRPr lang="cs-CZ" sz="14400" dirty="0" smtClean="0">
              <a:latin typeface="Arial Rounded MT Bold" pitchFamily="34" charset="0"/>
            </a:endParaRPr>
          </a:p>
          <a:p>
            <a:pPr>
              <a:buNone/>
            </a:pPr>
            <a:endParaRPr lang="cs-CZ" sz="14400" dirty="0" smtClean="0">
              <a:latin typeface="Arial Rounded MT Bold" pitchFamily="34" charset="0"/>
            </a:endParaRPr>
          </a:p>
          <a:p>
            <a:pPr>
              <a:buNone/>
            </a:pPr>
            <a:endParaRPr lang="cs-CZ" sz="14400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/>
              <a:t> DÁLE  ROZDĚLUJEME.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3200" u="sng" dirty="0" smtClean="0"/>
              <a:t>TÁZAC</a:t>
            </a:r>
            <a:r>
              <a:rPr lang="cs-CZ" sz="3600" u="sng" dirty="0" smtClean="0"/>
              <a:t>Í</a:t>
            </a:r>
          </a:p>
          <a:p>
            <a:pPr>
              <a:buNone/>
            </a:pPr>
            <a:r>
              <a:rPr lang="cs-CZ" sz="3200" dirty="0" smtClean="0"/>
              <a:t>  -kterými se ptáme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endParaRPr lang="cs-CZ" sz="3200" dirty="0" smtClean="0"/>
          </a:p>
          <a:p>
            <a:pPr>
              <a:buFont typeface="Wingdings" pitchFamily="2" charset="2"/>
              <a:buChar char="v"/>
            </a:pPr>
            <a:r>
              <a:rPr lang="cs-CZ" sz="3200" u="sng" dirty="0" smtClean="0"/>
              <a:t>PŘIVLASTŇOVACÍ</a:t>
            </a:r>
          </a:p>
          <a:p>
            <a:pPr>
              <a:buNone/>
            </a:pPr>
            <a:r>
              <a:rPr lang="cs-CZ" sz="3200" dirty="0" smtClean="0"/>
              <a:t>  -kterými něco</a:t>
            </a:r>
          </a:p>
          <a:p>
            <a:pPr>
              <a:buNone/>
            </a:pPr>
            <a:r>
              <a:rPr lang="cs-CZ" sz="3200" dirty="0" smtClean="0"/>
              <a:t>   přivlastňujeme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3200" dirty="0" smtClean="0"/>
              <a:t>kdo, co, jaký, který, čí</a:t>
            </a:r>
          </a:p>
          <a:p>
            <a:pPr>
              <a:buFont typeface="Wingdings" pitchFamily="2" charset="2"/>
              <a:buChar char="v"/>
            </a:pPr>
            <a:endParaRPr lang="cs-CZ" sz="3200" dirty="0" smtClean="0"/>
          </a:p>
          <a:p>
            <a:pPr>
              <a:buFont typeface="Wingdings" pitchFamily="2" charset="2"/>
              <a:buChar char="v"/>
            </a:pPr>
            <a:endParaRPr lang="cs-CZ" sz="3200" dirty="0" smtClean="0"/>
          </a:p>
          <a:p>
            <a:pPr>
              <a:buFont typeface="Wingdings" pitchFamily="2" charset="2"/>
              <a:buChar char="v"/>
            </a:pPr>
            <a:r>
              <a:rPr lang="cs-CZ" sz="3200" dirty="0" smtClean="0"/>
              <a:t>můj, tvůj, jeho, její, jejich, náš, váš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ZAŘAĎ  ZÁJMENA.</a:t>
            </a:r>
            <a:endParaRPr lang="cs-CZ" b="1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Obdélník 6"/>
          <p:cNvSpPr/>
          <p:nvPr/>
        </p:nvSpPr>
        <p:spPr>
          <a:xfrm>
            <a:off x="5868144" y="2492896"/>
            <a:ext cx="18722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/>
              <a:t>OSOBNÍ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ZAŘAĎ  ZÁJMENA</a:t>
            </a:r>
            <a:endParaRPr lang="cs-CZ" b="1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539552" y="1397000"/>
          <a:ext cx="708044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bdélník 4"/>
          <p:cNvSpPr/>
          <p:nvPr/>
        </p:nvSpPr>
        <p:spPr>
          <a:xfrm>
            <a:off x="4572000" y="1556792"/>
            <a:ext cx="28083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PŘIVLASTŇOVACÍ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URČI  SPRÁVNÝ ŘÁDEK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Já  on  my  oni      ukazovací</a:t>
            </a:r>
          </a:p>
          <a:p>
            <a:r>
              <a:rPr lang="cs-CZ" sz="3600" dirty="0" smtClean="0"/>
              <a:t>Ten  tento  tenhle přivlastňovací</a:t>
            </a:r>
          </a:p>
          <a:p>
            <a:r>
              <a:rPr lang="cs-CZ" sz="3600" dirty="0" smtClean="0"/>
              <a:t>Ty  ona  vy  ono    osobní</a:t>
            </a:r>
          </a:p>
          <a:p>
            <a:r>
              <a:rPr lang="cs-CZ" sz="3600" dirty="0" smtClean="0"/>
              <a:t>Váš  jeho jejich      přivlastňovací</a:t>
            </a:r>
          </a:p>
          <a:p>
            <a:r>
              <a:rPr lang="cs-CZ" sz="3600" dirty="0" smtClean="0"/>
              <a:t>Tenhle  tento  ten  ukazovací</a:t>
            </a:r>
          </a:p>
          <a:p>
            <a:r>
              <a:rPr lang="cs-CZ" sz="3600" dirty="0" smtClean="0"/>
              <a:t>Její  náš  její  můj    osobní</a:t>
            </a:r>
            <a:endParaRPr lang="cs-CZ" sz="3600" dirty="0"/>
          </a:p>
        </p:txBody>
      </p:sp>
      <p:sp>
        <p:nvSpPr>
          <p:cNvPr id="5" name="6cípá hvězda 4"/>
          <p:cNvSpPr/>
          <p:nvPr/>
        </p:nvSpPr>
        <p:spPr>
          <a:xfrm>
            <a:off x="6588224" y="3212976"/>
            <a:ext cx="576064" cy="648072"/>
          </a:xfrm>
          <a:prstGeom prst="star6">
            <a:avLst>
              <a:gd name="adj" fmla="val 25033"/>
              <a:gd name="hf" fmla="val 11547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6" name="6cípá hvězda 5"/>
          <p:cNvSpPr/>
          <p:nvPr/>
        </p:nvSpPr>
        <p:spPr>
          <a:xfrm>
            <a:off x="7452320" y="4509120"/>
            <a:ext cx="576064" cy="648072"/>
          </a:xfrm>
          <a:prstGeom prst="star6">
            <a:avLst>
              <a:gd name="adj" fmla="val 25033"/>
              <a:gd name="hf" fmla="val 11547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7" name="6cípá hvězda 6"/>
          <p:cNvSpPr/>
          <p:nvPr/>
        </p:nvSpPr>
        <p:spPr>
          <a:xfrm>
            <a:off x="8172400" y="3861048"/>
            <a:ext cx="576064" cy="648072"/>
          </a:xfrm>
          <a:prstGeom prst="star6">
            <a:avLst>
              <a:gd name="adj" fmla="val 25033"/>
              <a:gd name="hf" fmla="val 11547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NAJDI ZÁJMENA VE VĚTÁCH.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Já dnes nikam nepůjdu.</a:t>
            </a:r>
          </a:p>
          <a:p>
            <a:r>
              <a:rPr lang="cs-CZ" sz="3600" dirty="0" smtClean="0"/>
              <a:t> Už mám své kolo.</a:t>
            </a:r>
          </a:p>
          <a:p>
            <a:r>
              <a:rPr lang="cs-CZ" sz="3600" dirty="0" smtClean="0"/>
              <a:t>Ona se jmenuje Ilona.</a:t>
            </a:r>
          </a:p>
          <a:p>
            <a:r>
              <a:rPr lang="cs-CZ" sz="3600" dirty="0" smtClean="0"/>
              <a:t>Vedle je náš dům.</a:t>
            </a:r>
          </a:p>
          <a:p>
            <a:r>
              <a:rPr lang="cs-CZ" sz="3600" dirty="0" smtClean="0"/>
              <a:t>Ukliď si ty věci.</a:t>
            </a:r>
          </a:p>
          <a:p>
            <a:r>
              <a:rPr lang="cs-CZ" sz="3600" dirty="0" smtClean="0"/>
              <a:t>Zítra uvidím tvoje vystoupení.</a:t>
            </a:r>
            <a:endParaRPr lang="cs-CZ" sz="3600" dirty="0"/>
          </a:p>
        </p:txBody>
      </p:sp>
      <p:sp>
        <p:nvSpPr>
          <p:cNvPr id="4" name="Vývojový diagram: sloučení 3"/>
          <p:cNvSpPr/>
          <p:nvPr/>
        </p:nvSpPr>
        <p:spPr>
          <a:xfrm>
            <a:off x="1115616" y="1700808"/>
            <a:ext cx="432048" cy="360040"/>
          </a:xfrm>
          <a:prstGeom prst="flowChartMerg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sloučení 4"/>
          <p:cNvSpPr/>
          <p:nvPr/>
        </p:nvSpPr>
        <p:spPr>
          <a:xfrm>
            <a:off x="1475656" y="3140968"/>
            <a:ext cx="432048" cy="288032"/>
          </a:xfrm>
          <a:prstGeom prst="flowChartMerg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loučení 5"/>
          <p:cNvSpPr/>
          <p:nvPr/>
        </p:nvSpPr>
        <p:spPr>
          <a:xfrm>
            <a:off x="2987824" y="3789040"/>
            <a:ext cx="432048" cy="288032"/>
          </a:xfrm>
          <a:prstGeom prst="flowChartMerg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loučení 6"/>
          <p:cNvSpPr/>
          <p:nvPr/>
        </p:nvSpPr>
        <p:spPr>
          <a:xfrm>
            <a:off x="3131840" y="2492896"/>
            <a:ext cx="432048" cy="288032"/>
          </a:xfrm>
          <a:prstGeom prst="flowChartMerg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loučení 7"/>
          <p:cNvSpPr/>
          <p:nvPr/>
        </p:nvSpPr>
        <p:spPr>
          <a:xfrm>
            <a:off x="3995936" y="5157192"/>
            <a:ext cx="432048" cy="288032"/>
          </a:xfrm>
          <a:prstGeom prst="flowChartMerg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loučení 8"/>
          <p:cNvSpPr/>
          <p:nvPr/>
        </p:nvSpPr>
        <p:spPr>
          <a:xfrm>
            <a:off x="2627784" y="4509120"/>
            <a:ext cx="432048" cy="288032"/>
          </a:xfrm>
          <a:prstGeom prst="flowChartMerg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/>
              <a:t>VYBER ZÁJMENA.</a:t>
            </a:r>
            <a:endParaRPr lang="cs-CZ" sz="4000" b="1" dirty="0"/>
          </a:p>
        </p:txBody>
      </p:sp>
      <p:sp>
        <p:nvSpPr>
          <p:cNvPr id="5" name="Obdélník 4"/>
          <p:cNvSpPr/>
          <p:nvPr/>
        </p:nvSpPr>
        <p:spPr>
          <a:xfrm>
            <a:off x="3275856" y="4509120"/>
            <a:ext cx="7489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JÁ</a:t>
            </a:r>
            <a:endParaRPr lang="cs-CZ" sz="3600" dirty="0"/>
          </a:p>
        </p:txBody>
      </p:sp>
      <p:sp>
        <p:nvSpPr>
          <p:cNvPr id="6" name="Obdélník 5"/>
          <p:cNvSpPr/>
          <p:nvPr/>
        </p:nvSpPr>
        <p:spPr>
          <a:xfrm>
            <a:off x="4067944" y="4509120"/>
            <a:ext cx="10310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ONI</a:t>
            </a:r>
            <a:endParaRPr lang="cs-CZ" sz="3600" dirty="0"/>
          </a:p>
        </p:txBody>
      </p:sp>
      <p:sp>
        <p:nvSpPr>
          <p:cNvPr id="7" name="Obdélník 6"/>
          <p:cNvSpPr/>
          <p:nvPr/>
        </p:nvSpPr>
        <p:spPr>
          <a:xfrm>
            <a:off x="5220072" y="4437112"/>
            <a:ext cx="9701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TEN</a:t>
            </a:r>
            <a:endParaRPr lang="cs-CZ" sz="3600" dirty="0"/>
          </a:p>
        </p:txBody>
      </p:sp>
      <p:sp>
        <p:nvSpPr>
          <p:cNvPr id="8" name="Obdélník 7"/>
          <p:cNvSpPr/>
          <p:nvPr/>
        </p:nvSpPr>
        <p:spPr>
          <a:xfrm>
            <a:off x="4283968" y="3356992"/>
            <a:ext cx="13708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JEHO</a:t>
            </a:r>
            <a:endParaRPr lang="cs-CZ" sz="3600" dirty="0"/>
          </a:p>
        </p:txBody>
      </p:sp>
      <p:sp>
        <p:nvSpPr>
          <p:cNvPr id="9" name="Obdélník 8"/>
          <p:cNvSpPr/>
          <p:nvPr/>
        </p:nvSpPr>
        <p:spPr>
          <a:xfrm>
            <a:off x="3491880" y="3861048"/>
            <a:ext cx="7232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TA</a:t>
            </a:r>
            <a:endParaRPr lang="cs-CZ" sz="3600" dirty="0"/>
          </a:p>
        </p:txBody>
      </p:sp>
      <p:sp>
        <p:nvSpPr>
          <p:cNvPr id="10" name="Obdélník 9"/>
          <p:cNvSpPr/>
          <p:nvPr/>
        </p:nvSpPr>
        <p:spPr>
          <a:xfrm>
            <a:off x="4283968" y="3933056"/>
            <a:ext cx="1633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LEHKÝ </a:t>
            </a:r>
            <a:endParaRPr lang="cs-CZ" sz="3600" dirty="0"/>
          </a:p>
        </p:txBody>
      </p:sp>
      <p:sp>
        <p:nvSpPr>
          <p:cNvPr id="11" name="Obdélník 10"/>
          <p:cNvSpPr/>
          <p:nvPr/>
        </p:nvSpPr>
        <p:spPr>
          <a:xfrm>
            <a:off x="3347864" y="3068960"/>
            <a:ext cx="9893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KUS</a:t>
            </a:r>
            <a:endParaRPr lang="cs-CZ" sz="3600" dirty="0"/>
          </a:p>
        </p:txBody>
      </p:sp>
      <p:sp>
        <p:nvSpPr>
          <p:cNvPr id="12" name="Obdélník 11"/>
          <p:cNvSpPr/>
          <p:nvPr/>
        </p:nvSpPr>
        <p:spPr>
          <a:xfrm>
            <a:off x="5292080" y="2924944"/>
            <a:ext cx="11224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HRA</a:t>
            </a:r>
            <a:endParaRPr lang="cs-CZ" sz="3600" dirty="0"/>
          </a:p>
        </p:txBody>
      </p:sp>
      <p:sp>
        <p:nvSpPr>
          <p:cNvPr id="13" name="Obdélník 12"/>
          <p:cNvSpPr/>
          <p:nvPr/>
        </p:nvSpPr>
        <p:spPr>
          <a:xfrm>
            <a:off x="4355976" y="2852936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BÍLÁ</a:t>
            </a:r>
            <a:endParaRPr lang="cs-CZ" sz="3600" dirty="0"/>
          </a:p>
        </p:txBody>
      </p:sp>
      <p:pic>
        <p:nvPicPr>
          <p:cNvPr id="1026" name="Picture 2" descr="C:\Documents and Settings\Maminka\Dokumenty\Obrázky\11954346011753238394valessiobrito_Fire_June_holiday_s.svg.thumb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268760"/>
            <a:ext cx="4392488" cy="4824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33272  E" pathEditMode="relative" ptsTypes="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72  E" pathEditMode="relative" ptsTypes="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72  E" pathEditMode="relative" ptsTypes="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33272  E" pathEditMode="relative" ptsTypes="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3933056"/>
            <a:ext cx="45993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clker.com</a:t>
            </a:r>
            <a:r>
              <a:rPr lang="cs-CZ" dirty="0" smtClean="0"/>
              <a:t>/</a:t>
            </a:r>
            <a:r>
              <a:rPr lang="cs-CZ" dirty="0" err="1" smtClean="0"/>
              <a:t>clipart</a:t>
            </a:r>
            <a:r>
              <a:rPr lang="cs-CZ" dirty="0" smtClean="0"/>
              <a:t>-4522.html</a:t>
            </a:r>
            <a:endParaRPr lang="cs-CZ" dirty="0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1310080"/>
            <a:ext cx="92819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POUŽITÁ LITERATURA A ODKAZY: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B. Havránek, A. Jedlička: STRUČNÁ MLUVNICE ČESKÁ, SPN , 1987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J. Potůčková: PRACOVNÍ SEŠIT Z ČESKÉHO JAZYKA PRO 3.ROČNÍK ZŠ, 2.DÍL, STUDIO 1+1,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2001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ISBN 80-86252-221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H. </a:t>
            </a:r>
            <a:r>
              <a:rPr kumimoji="0" lang="cs-CZ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Mikulenková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a kol. : ČESKÝ JAZYK PRO 3.ROČNÍK 2. DÍL, PRODOS, 2006, 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ISBN 80-7230-164-0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1372216"/>
            <a:ext cx="895187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Není-li uvedeno 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jinak,</a:t>
            </a:r>
            <a:r>
              <a:rPr kumimoji="0" lang="cs-CZ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je 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materiál dílem autorky podle učebních osnov odpovídajících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ŠVP vyučovaných podle učebnice: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J. Kosová, G. </a:t>
            </a:r>
            <a:r>
              <a:rPr kumimoji="0" lang="cs-CZ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Babušová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A. Řeháčková. Český jazyk 3, učebnice pro základní školy.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Plzeň: FRAUS 2009. ISBN 978-80-7238-857-8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Citováno dne:  29.5. 2012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DUM uložen na – 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http://dumy.</a:t>
            </a:r>
            <a:r>
              <a:rPr kumimoji="0" lang="cs-CZ" sz="20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cz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/</a:t>
            </a:r>
            <a:r>
              <a:rPr kumimoji="0" lang="cs-CZ" sz="20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materialy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/</a:t>
            </a:r>
            <a:r>
              <a:rPr kumimoji="0" lang="cs-CZ" sz="2000" b="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prehled</a:t>
            </a:r>
            <a:endParaRPr kumimoji="0" lang="cs-CZ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185</TotalTime>
  <Words>341</Words>
  <Application>Microsoft Office PowerPoint</Application>
  <PresentationFormat>Předvádění na obrazovce (4:3)</PresentationFormat>
  <Paragraphs>95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Talent</vt:lpstr>
      <vt:lpstr>Název školy: ZŠ Klášterec nad Ohří, Krátká 676 Autor: Mgr. Ivana Blažková Název materiálu: VY_32_INOVACE_04_15_ Zájmena  Číslo projektu: CZ.1.07/1.4./00/21.1115  </vt:lpstr>
      <vt:lpstr>SLOVNÍ  DRUH Č. 3</vt:lpstr>
      <vt:lpstr>ZÁJMENA</vt:lpstr>
      <vt:lpstr>ZÁJMENA  ROZDĚLUJEME.</vt:lpstr>
      <vt:lpstr> DÁLE  ROZDĚLUJEME.</vt:lpstr>
      <vt:lpstr>ZAŘAĎ  ZÁJMENA.</vt:lpstr>
      <vt:lpstr>ZAŘAĎ  ZÁJMENA</vt:lpstr>
      <vt:lpstr>URČI  SPRÁVNÝ ŘÁDEK.</vt:lpstr>
      <vt:lpstr>NAJDI ZÁJMENA VE VĚTÁCH.</vt:lpstr>
      <vt:lpstr>VYBER ZÁJMENA.</vt:lpstr>
      <vt:lpstr>Snímek 11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Maminka</dc:creator>
  <cp:lastModifiedBy>Dum</cp:lastModifiedBy>
  <cp:revision>28</cp:revision>
  <dcterms:created xsi:type="dcterms:W3CDTF">2012-05-05T19:08:55Z</dcterms:created>
  <dcterms:modified xsi:type="dcterms:W3CDTF">2012-06-12T04:49:02Z</dcterms:modified>
</cp:coreProperties>
</file>