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9" r:id="rId2"/>
    <p:sldId id="270" r:id="rId3"/>
    <p:sldId id="260" r:id="rId4"/>
    <p:sldId id="263" r:id="rId5"/>
    <p:sldId id="261" r:id="rId6"/>
    <p:sldId id="262" r:id="rId7"/>
    <p:sldId id="267" r:id="rId8"/>
    <p:sldId id="264" r:id="rId9"/>
    <p:sldId id="268" r:id="rId10"/>
    <p:sldId id="266" r:id="rId11"/>
    <p:sldId id="265" r:id="rId12"/>
    <p:sldId id="258"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0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1" qsCatId="simple" csTypeId="urn:microsoft.com/office/officeart/2005/8/colors/accent1_2#1" csCatId="accent1" phldr="1"/>
      <dgm:spPr/>
      <dgm:t>
        <a:bodyPr/>
        <a:lstStyle/>
        <a:p>
          <a:endParaRPr lang="cs-CZ"/>
        </a:p>
      </dgm:t>
    </dgm:pt>
    <dgm:pt modelId="{B651F6E3-6281-48DB-9319-2AEAFDAE7572}">
      <dgm:prSet custT="1"/>
      <dgm:spPr>
        <a:ln>
          <a:solidFill>
            <a:schemeClr val="accent6">
              <a:lumMod val="50000"/>
            </a:schemeClr>
          </a:solidFill>
        </a:ln>
      </dgm:spPr>
      <dgm:t>
        <a:bodyPr/>
        <a:lstStyle/>
        <a:p>
          <a:pPr algn="l" rtl="0"/>
          <a:r>
            <a:rPr lang="cs-CZ" sz="1600" dirty="0" smtClean="0"/>
            <a:t>NÁZEV:</a:t>
          </a:r>
          <a:r>
            <a:rPr lang="cs-CZ" sz="1600" baseline="0" dirty="0" smtClean="0"/>
            <a:t> </a:t>
          </a:r>
          <a:r>
            <a:rPr lang="cs-CZ" sz="1600" baseline="0" dirty="0" smtClean="0"/>
            <a:t>VY_32_INOVACE_19_ČESKÝ_JAZYK_A_LITERATURA</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a:ln>
          <a:solidFill>
            <a:schemeClr val="accent6">
              <a:lumMod val="50000"/>
            </a:schemeClr>
          </a:solidFill>
        </a:ln>
      </dgm:spPr>
      <dgm:t>
        <a:bodyPr/>
        <a:lstStyle/>
        <a:p>
          <a:pPr algn="l" rtl="0"/>
          <a:r>
            <a:rPr lang="cs-CZ" sz="2000" dirty="0" smtClean="0"/>
            <a:t>NÁZEV ŠKOLY: ZŠ a MŠ Osoblaha</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a:ln>
          <a:solidFill>
            <a:schemeClr val="accent6">
              <a:lumMod val="50000"/>
            </a:schemeClr>
          </a:solidFill>
        </a:ln>
      </dgm:spPr>
      <dgm:t>
        <a:bodyPr/>
        <a:lstStyle/>
        <a:p>
          <a:pPr algn="l" rtl="0"/>
          <a:r>
            <a:rPr lang="cs-CZ" sz="2000" dirty="0" smtClean="0"/>
            <a:t>AUTOR: Mgr. Jana </a:t>
          </a:r>
          <a:r>
            <a:rPr lang="cs-CZ" sz="2000" dirty="0" err="1" smtClean="0"/>
            <a:t>Kolbeová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a:ln>
          <a:solidFill>
            <a:schemeClr val="accent6">
              <a:lumMod val="50000"/>
            </a:schemeClr>
          </a:solidFill>
        </a:ln>
      </dgm:spPr>
      <dgm:t>
        <a:bodyPr/>
        <a:lstStyle/>
        <a:p>
          <a:pPr algn="l" rtl="0"/>
          <a:r>
            <a:rPr lang="cs-CZ" sz="2000" dirty="0" smtClean="0"/>
            <a:t>TEMA: Česká próza a poezie 20. století</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a:ln>
          <a:solidFill>
            <a:schemeClr val="accent6">
              <a:lumMod val="50000"/>
            </a:schemeClr>
          </a:solidFill>
        </a:ln>
      </dgm:spPr>
      <dgm:t>
        <a:bodyPr/>
        <a:lstStyle/>
        <a:p>
          <a:pPr algn="l" rtl="0"/>
          <a:r>
            <a:rPr lang="cs-CZ" sz="2000" dirty="0" smtClean="0"/>
            <a:t>ČÍSLO PROJEKTU: 1.07/1.4.00/21.0816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a:solidFill>
          <a:schemeClr val="bg2">
            <a:lumMod val="75000"/>
          </a:schemeClr>
        </a:solidFill>
        <a:ln>
          <a:solidFill>
            <a:schemeClr val="accent6">
              <a:lumMod val="50000"/>
            </a:schemeClr>
          </a:solidFill>
        </a:ln>
      </dgm:spPr>
      <dgm:t>
        <a:bodyPr/>
        <a:lstStyle/>
        <a:p>
          <a:endParaRPr lang="cs-CZ"/>
        </a:p>
      </dgm:t>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pt>
    <dgm:pt modelId="{A52A0455-90FF-4808-ABD0-F02540D31D5A}" type="pres">
      <dgm:prSet presAssocID="{D1B46980-6531-4606-95E6-44980827E919}" presName="circle2" presStyleLbl="node1" presStyleIdx="1" presStyleCnt="5"/>
      <dgm:spPr>
        <a:solidFill>
          <a:schemeClr val="bg2">
            <a:lumMod val="75000"/>
          </a:schemeClr>
        </a:solidFill>
        <a:ln>
          <a:solidFill>
            <a:schemeClr val="accent6">
              <a:lumMod val="50000"/>
            </a:schemeClr>
          </a:solidFill>
        </a:ln>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pt>
    <dgm:pt modelId="{313FC574-E1CD-4FB4-B054-0B805CE0447D}" type="pres">
      <dgm:prSet presAssocID="{B651F6E3-6281-48DB-9319-2AEAFDAE7572}" presName="circle3" presStyleLbl="node1" presStyleIdx="2" presStyleCnt="5"/>
      <dgm:spPr>
        <a:solidFill>
          <a:schemeClr val="bg2">
            <a:lumMod val="75000"/>
          </a:schemeClr>
        </a:solidFill>
        <a:ln>
          <a:solidFill>
            <a:schemeClr val="accent6">
              <a:lumMod val="50000"/>
            </a:schemeClr>
          </a:solidFill>
        </a:ln>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pt>
    <dgm:pt modelId="{FFC9F71D-1B4F-4AD9-A4A6-86ADEFC8AF5C}" type="pres">
      <dgm:prSet presAssocID="{D8197B8C-B260-4A16-BDF4-0947B075E274}" presName="circle4" presStyleLbl="node1" presStyleIdx="3" presStyleCnt="5"/>
      <dgm:spPr>
        <a:solidFill>
          <a:schemeClr val="bg2">
            <a:lumMod val="75000"/>
          </a:schemeClr>
        </a:solidFill>
        <a:ln>
          <a:solidFill>
            <a:schemeClr val="accent6">
              <a:lumMod val="50000"/>
            </a:schemeClr>
          </a:solidFill>
        </a:ln>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pt>
    <dgm:pt modelId="{EE85B701-7295-41C0-BA7A-34D3756A2AE6}" type="pres">
      <dgm:prSet presAssocID="{4C35D32F-0EAB-4CD7-82EE-45574DC2A586}" presName="circle5" presStyleLbl="node1" presStyleIdx="4" presStyleCnt="5"/>
      <dgm:spPr>
        <a:solidFill>
          <a:schemeClr val="bg2">
            <a:lumMod val="75000"/>
          </a:schemeClr>
        </a:solidFill>
        <a:ln>
          <a:solidFill>
            <a:schemeClr val="accent6">
              <a:lumMod val="50000"/>
            </a:schemeClr>
          </a:solidFill>
        </a:ln>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14367CC6-B9B1-40CF-BBB3-C17F79391DAE}" srcId="{757F3AB3-0718-4624-B441-E567A8F0AB56}" destId="{D1D4F407-5343-4D3F-B5B9-D407B03CAEB4}" srcOrd="0" destOrd="0" parTransId="{FB3E2B41-81AD-4068-9354-4B764E7CC2F7}" sibTransId="{878E4EBE-18EA-43B6-B589-1210E1E4CF6A}"/>
    <dgm:cxn modelId="{0D0EF64F-6A45-4C64-8D54-4B9072E6B5D8}" type="presOf" srcId="{D1D4F407-5343-4D3F-B5B9-D407B03CAEB4}" destId="{D005CE8C-CC26-4C3E-AC11-E15060ECD759}"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DFEF6C44-8AF9-43E5-B4A7-4E92645C0C45}" type="presOf" srcId="{757F3AB3-0718-4624-B441-E567A8F0AB56}" destId="{333A1088-737F-45CB-B68E-254E46348037}" srcOrd="0" destOrd="0" presId="urn:microsoft.com/office/officeart/2005/8/layout/target3"/>
    <dgm:cxn modelId="{A1679F5B-6B75-4A8D-953A-CE75EA3F64EA}" type="presOf" srcId="{D1B46980-6531-4606-95E6-44980827E919}" destId="{2BE915AB-18AA-4053-B92C-3BFC9ED204BB}" srcOrd="1" destOrd="0" presId="urn:microsoft.com/office/officeart/2005/8/layout/target3"/>
    <dgm:cxn modelId="{FA6D59A7-0F9C-490C-9FD8-95BD60AB5058}" type="presOf" srcId="{4C35D32F-0EAB-4CD7-82EE-45574DC2A586}" destId="{890E4F0B-2866-4A3F-A3C7-2A14B1797930}" srcOrd="1" destOrd="0" presId="urn:microsoft.com/office/officeart/2005/8/layout/target3"/>
    <dgm:cxn modelId="{762112DC-938C-460D-A509-F97520522D51}"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0A957529-15FB-4FB6-B3BC-78441901967B}" type="presOf" srcId="{D8197B8C-B260-4A16-BDF4-0947B075E274}" destId="{25B08C86-7E15-44DC-BE7F-FFB55DD49D12}" srcOrd="0" destOrd="0" presId="urn:microsoft.com/office/officeart/2005/8/layout/target3"/>
    <dgm:cxn modelId="{47D52474-E952-4BC3-AFC3-1658B953A489}" type="presOf" srcId="{B651F6E3-6281-48DB-9319-2AEAFDAE7572}" destId="{619D679B-A015-4ECF-8348-D1034C574F40}" srcOrd="0" destOrd="0" presId="urn:microsoft.com/office/officeart/2005/8/layout/target3"/>
    <dgm:cxn modelId="{0514E2E6-08EE-4772-9FB4-9F789BBB14D7}" type="presOf" srcId="{D8197B8C-B260-4A16-BDF4-0947B075E274}" destId="{5A5FFA88-C948-4069-8E93-59FA12366E83}" srcOrd="1" destOrd="0" presId="urn:microsoft.com/office/officeart/2005/8/layout/target3"/>
    <dgm:cxn modelId="{68B68EA4-4F82-41F0-A1B8-107671D51790}" type="presOf" srcId="{4C35D32F-0EAB-4CD7-82EE-45574DC2A586}" destId="{8BEBB6EC-1DAA-4CAC-8A25-BC0FCBD5DBD5}" srcOrd="0" destOrd="0" presId="urn:microsoft.com/office/officeart/2005/8/layout/target3"/>
    <dgm:cxn modelId="{6541BF17-64AF-4466-BFF2-63BFB96DC8D5}" type="presOf" srcId="{B651F6E3-6281-48DB-9319-2AEAFDAE7572}" destId="{6BB5E863-4638-4E1D-BFDE-399D028AC4ED}" srcOrd="1" destOrd="0" presId="urn:microsoft.com/office/officeart/2005/8/layout/target3"/>
    <dgm:cxn modelId="{4D0C2321-E644-4BF4-8A33-28FBDBC42F3C}" type="presOf" srcId="{D1B46980-6531-4606-95E6-44980827E919}" destId="{6140AFEC-043D-4C43-A2F9-D0F5331DF3A3}"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93B938E7-D946-4929-9BCF-9EF683E34975}" type="presParOf" srcId="{333A1088-737F-45CB-B68E-254E46348037}" destId="{F5ABB229-8D3B-4694-996A-96F23CF14429}" srcOrd="0" destOrd="0" presId="urn:microsoft.com/office/officeart/2005/8/layout/target3"/>
    <dgm:cxn modelId="{F757A90F-9A67-44E6-A8EE-DE7ECC4CDC79}" type="presParOf" srcId="{333A1088-737F-45CB-B68E-254E46348037}" destId="{F41139FD-01EE-4571-8B17-4FB00FC51163}" srcOrd="1" destOrd="0" presId="urn:microsoft.com/office/officeart/2005/8/layout/target3"/>
    <dgm:cxn modelId="{06AF0E0F-B007-4CF9-BFD8-F728ED88B61C}" type="presParOf" srcId="{333A1088-737F-45CB-B68E-254E46348037}" destId="{D005CE8C-CC26-4C3E-AC11-E15060ECD759}" srcOrd="2" destOrd="0" presId="urn:microsoft.com/office/officeart/2005/8/layout/target3"/>
    <dgm:cxn modelId="{27626C36-5E13-449E-9EB4-2E1F05088423}" type="presParOf" srcId="{333A1088-737F-45CB-B68E-254E46348037}" destId="{2C702D82-9B77-49B7-9568-BB8EB47C3372}" srcOrd="3" destOrd="0" presId="urn:microsoft.com/office/officeart/2005/8/layout/target3"/>
    <dgm:cxn modelId="{C20162AF-9D3B-4615-A0B0-2ED381004336}" type="presParOf" srcId="{333A1088-737F-45CB-B68E-254E46348037}" destId="{A52A0455-90FF-4808-ABD0-F02540D31D5A}" srcOrd="4" destOrd="0" presId="urn:microsoft.com/office/officeart/2005/8/layout/target3"/>
    <dgm:cxn modelId="{6A6BA779-B9C0-40BB-8A27-D5BAF8CC384B}" type="presParOf" srcId="{333A1088-737F-45CB-B68E-254E46348037}" destId="{6140AFEC-043D-4C43-A2F9-D0F5331DF3A3}" srcOrd="5" destOrd="0" presId="urn:microsoft.com/office/officeart/2005/8/layout/target3"/>
    <dgm:cxn modelId="{DD80572B-0253-4900-B8FE-A3E9585F4529}" type="presParOf" srcId="{333A1088-737F-45CB-B68E-254E46348037}" destId="{9358AC05-5D7D-4327-9F80-1AD486AEA664}" srcOrd="6" destOrd="0" presId="urn:microsoft.com/office/officeart/2005/8/layout/target3"/>
    <dgm:cxn modelId="{721071F7-7EA0-4ECB-9A2D-3F0BF323AF17}" type="presParOf" srcId="{333A1088-737F-45CB-B68E-254E46348037}" destId="{313FC574-E1CD-4FB4-B054-0B805CE0447D}" srcOrd="7" destOrd="0" presId="urn:microsoft.com/office/officeart/2005/8/layout/target3"/>
    <dgm:cxn modelId="{FAD48078-23E9-4EC6-8207-A08CC475C7AC}" type="presParOf" srcId="{333A1088-737F-45CB-B68E-254E46348037}" destId="{619D679B-A015-4ECF-8348-D1034C574F40}" srcOrd="8" destOrd="0" presId="urn:microsoft.com/office/officeart/2005/8/layout/target3"/>
    <dgm:cxn modelId="{D9EDFEB3-01E6-42BC-960A-54C6AFEAD5E3}" type="presParOf" srcId="{333A1088-737F-45CB-B68E-254E46348037}" destId="{322283A8-4A27-4CDA-BAE3-F381106A9174}" srcOrd="9" destOrd="0" presId="urn:microsoft.com/office/officeart/2005/8/layout/target3"/>
    <dgm:cxn modelId="{8D932076-B621-4AE0-9C0D-B73AA366D3FD}" type="presParOf" srcId="{333A1088-737F-45CB-B68E-254E46348037}" destId="{FFC9F71D-1B4F-4AD9-A4A6-86ADEFC8AF5C}" srcOrd="10" destOrd="0" presId="urn:microsoft.com/office/officeart/2005/8/layout/target3"/>
    <dgm:cxn modelId="{5E3EA259-85B5-4695-BD8A-FAEB4BB1CD69}" type="presParOf" srcId="{333A1088-737F-45CB-B68E-254E46348037}" destId="{25B08C86-7E15-44DC-BE7F-FFB55DD49D12}" srcOrd="11" destOrd="0" presId="urn:microsoft.com/office/officeart/2005/8/layout/target3"/>
    <dgm:cxn modelId="{693310ED-036D-4402-A6FF-7532199A503C}" type="presParOf" srcId="{333A1088-737F-45CB-B68E-254E46348037}" destId="{76644BE8-9D7C-4C09-B250-3D10AF48CBB7}" srcOrd="12" destOrd="0" presId="urn:microsoft.com/office/officeart/2005/8/layout/target3"/>
    <dgm:cxn modelId="{E619BCB1-BFB3-44EE-9554-E4F3C7520932}" type="presParOf" srcId="{333A1088-737F-45CB-B68E-254E46348037}" destId="{EE85B701-7295-41C0-BA7A-34D3756A2AE6}" srcOrd="13" destOrd="0" presId="urn:microsoft.com/office/officeart/2005/8/layout/target3"/>
    <dgm:cxn modelId="{110913F8-84BA-4310-979D-2F2C3212F213}" type="presParOf" srcId="{333A1088-737F-45CB-B68E-254E46348037}" destId="{8BEBB6EC-1DAA-4CAC-8A25-BC0FCBD5DBD5}" srcOrd="14" destOrd="0" presId="urn:microsoft.com/office/officeart/2005/8/layout/target3"/>
    <dgm:cxn modelId="{71D2FBCA-FDD1-46A2-9C53-146966AF8F72}" type="presParOf" srcId="{333A1088-737F-45CB-B68E-254E46348037}" destId="{AED2198E-93D5-4001-81B4-73124B309672}" srcOrd="15" destOrd="0" presId="urn:microsoft.com/office/officeart/2005/8/layout/target3"/>
    <dgm:cxn modelId="{165018E3-6B76-4D95-8EF1-0A4D2A806B73}" type="presParOf" srcId="{333A1088-737F-45CB-B68E-254E46348037}" destId="{2BE915AB-18AA-4053-B92C-3BFC9ED204BB}" srcOrd="16" destOrd="0" presId="urn:microsoft.com/office/officeart/2005/8/layout/target3"/>
    <dgm:cxn modelId="{E990CB2B-9931-4486-9012-433DDFD8AD8F}" type="presParOf" srcId="{333A1088-737F-45CB-B68E-254E46348037}" destId="{6BB5E863-4638-4E1D-BFDE-399D028AC4ED}" srcOrd="17" destOrd="0" presId="urn:microsoft.com/office/officeart/2005/8/layout/target3"/>
    <dgm:cxn modelId="{1148A356-C396-4094-8549-9E8454B0DEBD}" type="presParOf" srcId="{333A1088-737F-45CB-B68E-254E46348037}" destId="{5A5FFA88-C948-4069-8E93-59FA12366E83}" srcOrd="18" destOrd="0" presId="urn:microsoft.com/office/officeart/2005/8/layout/target3"/>
    <dgm:cxn modelId="{956392CE-974C-43DD-8B1A-83D5B3B61121}"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bg2">
            <a:lumMod val="7500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ZŠ a MŠ Osoblaha</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solidFill>
          <a:schemeClr val="bg2">
            <a:lumMod val="7500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Jana </a:t>
          </a:r>
          <a:r>
            <a:rPr lang="cs-CZ" sz="2000" kern="1200" dirty="0" err="1" smtClean="0"/>
            <a:t>Kolbeová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solidFill>
          <a:schemeClr val="bg2">
            <a:lumMod val="7500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a:t>
          </a:r>
          <a:r>
            <a:rPr lang="cs-CZ" sz="1600" kern="1200" baseline="0" dirty="0" smtClean="0"/>
            <a:t> </a:t>
          </a:r>
          <a:r>
            <a:rPr lang="cs-CZ" sz="1600" kern="1200" baseline="0" dirty="0" smtClean="0"/>
            <a:t>VY_32_INOVACE_19_ČESKÝ_JAZYK_A_LITERATURA</a:t>
          </a:r>
          <a:endParaRPr lang="cs-CZ" sz="16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solidFill>
          <a:schemeClr val="bg2">
            <a:lumMod val="7500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Česká próza a poezie 20. století</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solidFill>
          <a:schemeClr val="bg2">
            <a:lumMod val="7500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19050" cap="rnd" cmpd="sng" algn="ctr">
          <a:solidFill>
            <a:schemeClr val="accent6">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1.07/1.4.00/21.0816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cs-CZ" smtClean="0"/>
              <a:t>Kliknutím lze upravit styl.</a:t>
            </a:r>
            <a:endParaRPr lang="en-US" dirty="0"/>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D443E747-9C79-45DD-B253-7693AC904159}" type="datetimeFigureOut">
              <a:rPr lang="cs-CZ" smtClean="0"/>
              <a:t>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D443E747-9C79-45DD-B253-7693AC904159}" type="datetimeFigureOut">
              <a:rPr lang="cs-CZ" smtClean="0"/>
              <a:t>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D443E747-9C79-45DD-B253-7693AC904159}" type="datetimeFigureOut">
              <a:rPr lang="cs-CZ" smtClean="0"/>
              <a:t>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D443E747-9C79-45DD-B253-7693AC904159}" type="datetimeFigureOut">
              <a:rPr lang="cs-CZ" smtClean="0"/>
              <a:t>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009442" y="1812927"/>
            <a:ext cx="3471277"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63280" y="1812927"/>
            <a:ext cx="347127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D443E747-9C79-45DD-B253-7693AC904159}" type="datetimeFigureOut">
              <a:rPr lang="cs-CZ" smtClean="0"/>
              <a:t>5.6.2012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D443E747-9C79-45DD-B253-7693AC904159}" type="datetimeFigureOut">
              <a:rPr lang="cs-CZ" smtClean="0"/>
              <a:t>5.6.2012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3E747-9C79-45DD-B253-7693AC904159}" type="datetimeFigureOut">
              <a:rPr lang="cs-CZ" smtClean="0"/>
              <a:t>5.6.2012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D443E747-9C79-45DD-B253-7693AC904159}" type="datetimeFigureOut">
              <a:rPr lang="cs-CZ" smtClean="0"/>
              <a:t>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3" y="1387058"/>
            <a:ext cx="3297953"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3" y="2500312"/>
            <a:ext cx="3297954"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D443E747-9C79-45DD-B253-7693AC904159}" type="datetimeFigureOut">
              <a:rPr lang="cs-CZ" smtClean="0"/>
              <a:t>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C9A67ADF-8788-40C4-82BB-97A8D4F9EC79}" type="slidenum">
              <a:rPr lang="cs-CZ" smtClean="0"/>
              <a:t>‹#›</a:t>
            </a:fld>
            <a:endParaRPr lang="cs-CZ"/>
          </a:p>
        </p:txBody>
      </p:sp>
      <p:grpSp>
        <p:nvGrpSpPr>
          <p:cNvPr id="16" name="Group 15"/>
          <p:cNvGrpSpPr/>
          <p:nvPr/>
        </p:nvGrpSpPr>
        <p:grpSpPr>
          <a:xfrm>
            <a:off x="4516154" y="994387"/>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674192" y="1601512"/>
            <a:ext cx="3429000" cy="3429000"/>
          </a:xfrm>
          <a:prstGeom prst="ellipse">
            <a:avLst/>
          </a:prstGeom>
          <a:ln w="76200">
            <a:solidFill>
              <a:schemeClr val="tx2">
                <a:lumMod val="75000"/>
              </a:schemeClr>
            </a:solidFill>
          </a:ln>
        </p:spPr>
        <p:txBody>
          <a:bodyPr/>
          <a:lstStyle/>
          <a:p>
            <a:r>
              <a:rPr lang="cs-CZ" smtClean="0"/>
              <a:t>Kliknutím na ikonu přidáte obrázek.</a:t>
            </a:r>
            <a:endParaRPr lang="en-US"/>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D443E747-9C79-45DD-B253-7693AC904159}" type="datetimeFigureOut">
              <a:rPr lang="cs-CZ" smtClean="0"/>
              <a:t>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D443E747-9C79-45DD-B253-7693AC904159}" type="datetimeFigureOut">
              <a:rPr lang="cs-CZ" smtClean="0"/>
              <a:t>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C9A67ADF-8788-40C4-82BB-97A8D4F9EC79}"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shadeToTitle="1">
        <a:gradFill flip="none" rotWithShape="1">
          <a:gsLst>
            <a:gs pos="80000">
              <a:srgbClr val="D95E0F"/>
            </a:gs>
            <a:gs pos="27000">
              <a:schemeClr val="bg2">
                <a:tint val="97000"/>
                <a:shade val="80000"/>
                <a:hueMod val="110000"/>
                <a:satMod val="120000"/>
              </a:schemeClr>
            </a:gs>
            <a:gs pos="100000">
              <a:schemeClr val="bg2">
                <a:shade val="60000"/>
                <a:hueMod val="40000"/>
                <a:satMod val="120000"/>
                <a:lumMod val="103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56" name="Oval 55"/>
          <p:cNvSpPr>
            <a:spLocks noChangeAspect="1"/>
          </p:cNvSpPr>
          <p:nvPr/>
        </p:nvSpPr>
        <p:spPr>
          <a:xfrm>
            <a:off x="-69625" y="4042576"/>
            <a:ext cx="1743945" cy="1909234"/>
          </a:xfrm>
          <a:custGeom>
            <a:avLst/>
            <a:gdLst/>
            <a:ahLst/>
            <a:cxnLst/>
            <a:rect l="l" t="t" r="r" b="b"/>
            <a:pathLst>
              <a:path w="1743945" h="1909234">
                <a:moveTo>
                  <a:pt x="789328" y="0"/>
                </a:moveTo>
                <a:cubicBezTo>
                  <a:pt x="1316548" y="0"/>
                  <a:pt x="1743945" y="427397"/>
                  <a:pt x="1743945" y="954617"/>
                </a:cubicBezTo>
                <a:cubicBezTo>
                  <a:pt x="1743945" y="1481837"/>
                  <a:pt x="1316548" y="1909234"/>
                  <a:pt x="789328" y="1909234"/>
                </a:cubicBezTo>
                <a:cubicBezTo>
                  <a:pt x="461080" y="1909234"/>
                  <a:pt x="171527" y="1743562"/>
                  <a:pt x="0" y="1491086"/>
                </a:cubicBezTo>
                <a:lnTo>
                  <a:pt x="0" y="418149"/>
                </a:lnTo>
                <a:cubicBezTo>
                  <a:pt x="171527" y="165673"/>
                  <a:pt x="461080" y="0"/>
                  <a:pt x="789328"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3" name="Oval 52"/>
          <p:cNvSpPr>
            <a:spLocks noChangeAspect="1"/>
          </p:cNvSpPr>
          <p:nvPr/>
        </p:nvSpPr>
        <p:spPr>
          <a:xfrm>
            <a:off x="520638" y="1095310"/>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2" name="Oval 51"/>
          <p:cNvSpPr>
            <a:spLocks noChangeAspect="1"/>
          </p:cNvSpPr>
          <p:nvPr/>
        </p:nvSpPr>
        <p:spPr>
          <a:xfrm>
            <a:off x="1878729" y="282933"/>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4" name="Oval 53"/>
          <p:cNvSpPr>
            <a:spLocks noChangeAspect="1"/>
          </p:cNvSpPr>
          <p:nvPr/>
        </p:nvSpPr>
        <p:spPr>
          <a:xfrm>
            <a:off x="520637" y="5729135"/>
            <a:ext cx="1909234" cy="1193756"/>
          </a:xfrm>
          <a:custGeom>
            <a:avLst/>
            <a:gdLst/>
            <a:ahLst/>
            <a:cxnLst/>
            <a:rect l="l" t="t" r="r" b="b"/>
            <a:pathLst>
              <a:path w="1909234" h="1193756">
                <a:moveTo>
                  <a:pt x="954617" y="0"/>
                </a:moveTo>
                <a:cubicBezTo>
                  <a:pt x="1481837" y="0"/>
                  <a:pt x="1909234" y="427397"/>
                  <a:pt x="1909234" y="954617"/>
                </a:cubicBezTo>
                <a:cubicBezTo>
                  <a:pt x="1909234" y="1037305"/>
                  <a:pt x="1898721" y="1117537"/>
                  <a:pt x="1877819" y="1193756"/>
                </a:cubicBezTo>
                <a:lnTo>
                  <a:pt x="31415" y="1193756"/>
                </a:lnTo>
                <a:cubicBezTo>
                  <a:pt x="10513" y="1117537"/>
                  <a:pt x="0" y="1037305"/>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0" name="Oval 129"/>
          <p:cNvSpPr>
            <a:spLocks noChangeAspect="1"/>
          </p:cNvSpPr>
          <p:nvPr/>
        </p:nvSpPr>
        <p:spPr>
          <a:xfrm>
            <a:off x="-46711" y="-61709"/>
            <a:ext cx="1449107" cy="1677064"/>
          </a:xfrm>
          <a:custGeom>
            <a:avLst/>
            <a:gdLst/>
            <a:ahLst/>
            <a:cxnLst/>
            <a:rect l="l" t="t" r="r" b="b"/>
            <a:pathLst>
              <a:path w="1449107" h="1677064">
                <a:moveTo>
                  <a:pt x="0" y="0"/>
                </a:moveTo>
                <a:lnTo>
                  <a:pt x="1112019" y="0"/>
                </a:lnTo>
                <a:cubicBezTo>
                  <a:pt x="1319407" y="171874"/>
                  <a:pt x="1449107" y="432014"/>
                  <a:pt x="1449107" y="722447"/>
                </a:cubicBezTo>
                <a:cubicBezTo>
                  <a:pt x="1449107" y="1249667"/>
                  <a:pt x="1021710" y="1677064"/>
                  <a:pt x="494490" y="1677064"/>
                </a:cubicBezTo>
                <a:cubicBezTo>
                  <a:pt x="313232" y="1677064"/>
                  <a:pt x="143772" y="1626546"/>
                  <a:pt x="0" y="1537872"/>
                </a:cubicBezTo>
                <a:close/>
              </a:path>
            </a:pathLst>
          </a:custGeom>
          <a:solidFill>
            <a:schemeClr val="tx2">
              <a:lumMod val="75000"/>
              <a:alpha val="14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1" name="Oval 130"/>
          <p:cNvSpPr>
            <a:spLocks noChangeAspect="1"/>
          </p:cNvSpPr>
          <p:nvPr/>
        </p:nvSpPr>
        <p:spPr>
          <a:xfrm>
            <a:off x="924113" y="-161623"/>
            <a:ext cx="1909233" cy="1909233"/>
          </a:xfrm>
          <a:prstGeom prst="ellipse">
            <a:avLst/>
          </a:prstGeom>
          <a:solidFill>
            <a:schemeClr val="tx2">
              <a:lumMod val="75000"/>
              <a:alpha val="2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2" name="Oval 131"/>
          <p:cNvSpPr>
            <a:spLocks noChangeAspect="1"/>
          </p:cNvSpPr>
          <p:nvPr/>
        </p:nvSpPr>
        <p:spPr>
          <a:xfrm>
            <a:off x="0" y="66073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3" name="Oval 132"/>
          <p:cNvSpPr>
            <a:spLocks noChangeAspect="1"/>
          </p:cNvSpPr>
          <p:nvPr/>
        </p:nvSpPr>
        <p:spPr>
          <a:xfrm>
            <a:off x="7497531" y="-61709"/>
            <a:ext cx="1694467" cy="1677064"/>
          </a:xfrm>
          <a:custGeom>
            <a:avLst/>
            <a:gdLst/>
            <a:ahLst/>
            <a:cxnLst/>
            <a:rect l="l" t="t" r="r" b="b"/>
            <a:pathLst>
              <a:path w="1694467" h="1677064">
                <a:moveTo>
                  <a:pt x="337088" y="0"/>
                </a:moveTo>
                <a:lnTo>
                  <a:pt x="1573463" y="0"/>
                </a:lnTo>
                <a:cubicBezTo>
                  <a:pt x="1618202" y="37449"/>
                  <a:pt x="1658454" y="79950"/>
                  <a:pt x="1694467" y="126010"/>
                </a:cubicBezTo>
                <a:lnTo>
                  <a:pt x="1694467" y="1318884"/>
                </a:lnTo>
                <a:cubicBezTo>
                  <a:pt x="1522840" y="1538397"/>
                  <a:pt x="1254922" y="1677064"/>
                  <a:pt x="954617" y="1677064"/>
                </a:cubicBezTo>
                <a:cubicBezTo>
                  <a:pt x="427397" y="1677064"/>
                  <a:pt x="0" y="1249667"/>
                  <a:pt x="0" y="722447"/>
                </a:cubicBezTo>
                <a:cubicBezTo>
                  <a:pt x="0" y="432014"/>
                  <a:pt x="129700" y="171874"/>
                  <a:pt x="337088" y="0"/>
                </a:cubicBezTo>
                <a:close/>
              </a:path>
            </a:pathLst>
          </a:custGeom>
          <a:solidFill>
            <a:schemeClr val="accent3">
              <a:lumMod val="60000"/>
              <a:lumOff val="40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4" name="Oval 133"/>
          <p:cNvSpPr>
            <a:spLocks noChangeAspect="1"/>
          </p:cNvSpPr>
          <p:nvPr/>
        </p:nvSpPr>
        <p:spPr>
          <a:xfrm>
            <a:off x="6117502" y="-61708"/>
            <a:ext cx="1909234" cy="1705448"/>
          </a:xfrm>
          <a:custGeom>
            <a:avLst/>
            <a:gdLst/>
            <a:ahLst/>
            <a:cxnLst/>
            <a:rect l="l" t="t" r="r" b="b"/>
            <a:pathLst>
              <a:path w="1909234" h="1705448">
                <a:moveTo>
                  <a:pt x="371490" y="0"/>
                </a:moveTo>
                <a:lnTo>
                  <a:pt x="1537745" y="0"/>
                </a:lnTo>
                <a:cubicBezTo>
                  <a:pt x="1764760" y="171517"/>
                  <a:pt x="1909234" y="444302"/>
                  <a:pt x="1909234" y="750831"/>
                </a:cubicBezTo>
                <a:cubicBezTo>
                  <a:pt x="1909234" y="1278051"/>
                  <a:pt x="1481837" y="1705448"/>
                  <a:pt x="954617" y="1705448"/>
                </a:cubicBezTo>
                <a:cubicBezTo>
                  <a:pt x="427397" y="1705448"/>
                  <a:pt x="0" y="1278051"/>
                  <a:pt x="0" y="750831"/>
                </a:cubicBezTo>
                <a:cubicBezTo>
                  <a:pt x="0" y="444302"/>
                  <a:pt x="144474" y="171517"/>
                  <a:pt x="371490" y="0"/>
                </a:cubicBezTo>
                <a:close/>
              </a:path>
            </a:pathLst>
          </a:cu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5" name="Oval 134"/>
          <p:cNvSpPr>
            <a:spLocks noChangeAspect="1"/>
          </p:cNvSpPr>
          <p:nvPr/>
        </p:nvSpPr>
        <p:spPr>
          <a:xfrm>
            <a:off x="7494454" y="1095309"/>
            <a:ext cx="1697544" cy="1909234"/>
          </a:xfrm>
          <a:custGeom>
            <a:avLst/>
            <a:gdLst/>
            <a:ahLst/>
            <a:cxnLst/>
            <a:rect l="l" t="t" r="r" b="b"/>
            <a:pathLst>
              <a:path w="1697544" h="1909234">
                <a:moveTo>
                  <a:pt x="954617" y="0"/>
                </a:moveTo>
                <a:cubicBezTo>
                  <a:pt x="1256666" y="0"/>
                  <a:pt x="1525952" y="140283"/>
                  <a:pt x="1697544" y="361910"/>
                </a:cubicBezTo>
                <a:lnTo>
                  <a:pt x="1697544" y="1547324"/>
                </a:lnTo>
                <a:cubicBezTo>
                  <a:pt x="1525952" y="1768951"/>
                  <a:pt x="1256666" y="1909234"/>
                  <a:pt x="954617" y="1909234"/>
                </a:cubicBezTo>
                <a:cubicBezTo>
                  <a:pt x="427397" y="1909234"/>
                  <a:pt x="0" y="1481837"/>
                  <a:pt x="0" y="954617"/>
                </a:cubicBezTo>
                <a:cubicBezTo>
                  <a:pt x="0" y="427397"/>
                  <a:pt x="427397" y="0"/>
                  <a:pt x="954617" y="0"/>
                </a:cubicBezTo>
                <a:close/>
              </a:path>
            </a:pathLst>
          </a:cu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6" name="Oval 135"/>
          <p:cNvSpPr>
            <a:spLocks noChangeAspect="1"/>
          </p:cNvSpPr>
          <p:nvPr/>
        </p:nvSpPr>
        <p:spPr>
          <a:xfrm>
            <a:off x="8056674" y="5140346"/>
            <a:ext cx="1137194" cy="1759729"/>
          </a:xfrm>
          <a:custGeom>
            <a:avLst/>
            <a:gdLst/>
            <a:ahLst/>
            <a:cxnLst/>
            <a:rect l="l" t="t" r="r" b="b"/>
            <a:pathLst>
              <a:path w="1137194" h="1759729">
                <a:moveTo>
                  <a:pt x="954617" y="0"/>
                </a:moveTo>
                <a:cubicBezTo>
                  <a:pt x="1017088" y="0"/>
                  <a:pt x="1078157" y="6001"/>
                  <a:pt x="1137194" y="17897"/>
                </a:cubicBezTo>
                <a:lnTo>
                  <a:pt x="1137194" y="1759729"/>
                </a:lnTo>
                <a:lnTo>
                  <a:pt x="443151" y="1759729"/>
                </a:lnTo>
                <a:cubicBezTo>
                  <a:pt x="176544" y="1591075"/>
                  <a:pt x="0" y="1293463"/>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7" name="Oval 136"/>
          <p:cNvSpPr>
            <a:spLocks noChangeAspect="1"/>
          </p:cNvSpPr>
          <p:nvPr/>
        </p:nvSpPr>
        <p:spPr>
          <a:xfrm>
            <a:off x="6661711" y="4362912"/>
            <a:ext cx="1909233" cy="1909233"/>
          </a:xfrm>
          <a:prstGeom prst="ellipse">
            <a:avLst/>
          </a:prstGeom>
          <a:solidFill>
            <a:schemeClr val="tx2">
              <a:lumMod val="75000"/>
              <a:alpha val="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8" name="Oval 137"/>
          <p:cNvSpPr>
            <a:spLocks noChangeAspect="1"/>
          </p:cNvSpPr>
          <p:nvPr/>
        </p:nvSpPr>
        <p:spPr>
          <a:xfrm>
            <a:off x="-69625" y="4948766"/>
            <a:ext cx="1353860" cy="1909234"/>
          </a:xfrm>
          <a:custGeom>
            <a:avLst/>
            <a:gdLst/>
            <a:ahLst/>
            <a:cxnLst/>
            <a:rect l="l" t="t" r="r" b="b"/>
            <a:pathLst>
              <a:path w="1353860" h="1909234">
                <a:moveTo>
                  <a:pt x="399243" y="0"/>
                </a:moveTo>
                <a:cubicBezTo>
                  <a:pt x="926463" y="0"/>
                  <a:pt x="1353860" y="427397"/>
                  <a:pt x="1353860" y="954617"/>
                </a:cubicBezTo>
                <a:cubicBezTo>
                  <a:pt x="1353860" y="1481837"/>
                  <a:pt x="926463" y="1909234"/>
                  <a:pt x="399243" y="1909234"/>
                </a:cubicBezTo>
                <a:cubicBezTo>
                  <a:pt x="256544" y="1909234"/>
                  <a:pt x="121158" y="1877924"/>
                  <a:pt x="0" y="1820890"/>
                </a:cubicBezTo>
                <a:lnTo>
                  <a:pt x="0" y="88345"/>
                </a:lnTo>
                <a:cubicBezTo>
                  <a:pt x="121158" y="31311"/>
                  <a:pt x="256544" y="0"/>
                  <a:pt x="399243"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9" name="Oval 138"/>
          <p:cNvSpPr>
            <a:spLocks noChangeAspect="1"/>
          </p:cNvSpPr>
          <p:nvPr/>
        </p:nvSpPr>
        <p:spPr>
          <a:xfrm>
            <a:off x="708471" y="4790336"/>
            <a:ext cx="1909233" cy="1909233"/>
          </a:xfrm>
          <a:prstGeom prst="ellipse">
            <a:avLst/>
          </a:pr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0" name="Oval 139"/>
          <p:cNvSpPr>
            <a:spLocks noChangeAspect="1"/>
          </p:cNvSpPr>
          <p:nvPr/>
        </p:nvSpPr>
        <p:spPr>
          <a:xfrm>
            <a:off x="6117503" y="78398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1" name="Oval 140"/>
          <p:cNvSpPr>
            <a:spLocks noChangeAspect="1"/>
          </p:cNvSpPr>
          <p:nvPr/>
        </p:nvSpPr>
        <p:spPr>
          <a:xfrm>
            <a:off x="6459053" y="5140346"/>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18" name="Oval 117"/>
          <p:cNvSpPr>
            <a:spLocks noChangeAspect="1"/>
          </p:cNvSpPr>
          <p:nvPr/>
        </p:nvSpPr>
        <p:spPr>
          <a:xfrm>
            <a:off x="8398204" y="597861"/>
            <a:ext cx="793794" cy="1252918"/>
          </a:xfrm>
          <a:custGeom>
            <a:avLst/>
            <a:gdLst/>
            <a:ahLst/>
            <a:cxnLst/>
            <a:rect l="l" t="t" r="r" b="b"/>
            <a:pathLst>
              <a:path w="793794" h="1252918">
                <a:moveTo>
                  <a:pt x="626459" y="0"/>
                </a:moveTo>
                <a:cubicBezTo>
                  <a:pt x="684682" y="0"/>
                  <a:pt x="741049" y="7943"/>
                  <a:pt x="793794" y="25480"/>
                </a:cubicBezTo>
                <a:lnTo>
                  <a:pt x="793794" y="1227438"/>
                </a:lnTo>
                <a:cubicBezTo>
                  <a:pt x="741049" y="1244975"/>
                  <a:pt x="684682" y="1252918"/>
                  <a:pt x="626459" y="1252918"/>
                </a:cubicBezTo>
                <a:cubicBezTo>
                  <a:pt x="280475" y="1252918"/>
                  <a:pt x="0" y="972443"/>
                  <a:pt x="0" y="626459"/>
                </a:cubicBezTo>
                <a:cubicBezTo>
                  <a:pt x="0" y="280475"/>
                  <a:pt x="280475" y="0"/>
                  <a:pt x="626459"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9" name="Oval 118"/>
          <p:cNvSpPr>
            <a:spLocks noChangeAspect="1"/>
          </p:cNvSpPr>
          <p:nvPr/>
        </p:nvSpPr>
        <p:spPr>
          <a:xfrm>
            <a:off x="6350100" y="206512"/>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0" name="Oval 119"/>
          <p:cNvSpPr>
            <a:spLocks noChangeAspect="1"/>
          </p:cNvSpPr>
          <p:nvPr/>
        </p:nvSpPr>
        <p:spPr>
          <a:xfrm>
            <a:off x="6872127" y="1450645"/>
            <a:ext cx="1218253" cy="1218253"/>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1" name="Oval 120"/>
          <p:cNvSpPr>
            <a:spLocks noChangeAspect="1"/>
          </p:cNvSpPr>
          <p:nvPr/>
        </p:nvSpPr>
        <p:spPr>
          <a:xfrm>
            <a:off x="7219068" y="2049927"/>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2" name="Oval 121"/>
          <p:cNvSpPr>
            <a:spLocks noChangeAspect="1"/>
          </p:cNvSpPr>
          <p:nvPr/>
        </p:nvSpPr>
        <p:spPr>
          <a:xfrm>
            <a:off x="7749416" y="2661634"/>
            <a:ext cx="721308" cy="721308"/>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3" name="Oval 122"/>
          <p:cNvSpPr>
            <a:spLocks noChangeAspect="1"/>
          </p:cNvSpPr>
          <p:nvPr/>
        </p:nvSpPr>
        <p:spPr>
          <a:xfrm>
            <a:off x="685054" y="-100976"/>
            <a:ext cx="1193676" cy="697815"/>
          </a:xfrm>
          <a:custGeom>
            <a:avLst/>
            <a:gdLst/>
            <a:ahLst/>
            <a:cxnLst/>
            <a:rect l="l" t="t" r="r" b="b"/>
            <a:pathLst>
              <a:path w="1193676" h="697815">
                <a:moveTo>
                  <a:pt x="10179" y="0"/>
                </a:moveTo>
                <a:lnTo>
                  <a:pt x="1183497" y="0"/>
                </a:lnTo>
                <a:cubicBezTo>
                  <a:pt x="1190746" y="32633"/>
                  <a:pt x="1193676" y="66463"/>
                  <a:pt x="1193676" y="100977"/>
                </a:cubicBezTo>
                <a:cubicBezTo>
                  <a:pt x="1193676" y="430602"/>
                  <a:pt x="926463" y="697815"/>
                  <a:pt x="596838" y="697815"/>
                </a:cubicBezTo>
                <a:cubicBezTo>
                  <a:pt x="267213" y="697815"/>
                  <a:pt x="0" y="430602"/>
                  <a:pt x="0" y="100977"/>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4" name="Oval 123"/>
          <p:cNvSpPr>
            <a:spLocks noChangeAspect="1"/>
          </p:cNvSpPr>
          <p:nvPr/>
        </p:nvSpPr>
        <p:spPr>
          <a:xfrm>
            <a:off x="1502638" y="-100976"/>
            <a:ext cx="1029028" cy="459889"/>
          </a:xfrm>
          <a:custGeom>
            <a:avLst/>
            <a:gdLst/>
            <a:ahLst/>
            <a:cxnLst/>
            <a:rect l="l" t="t" r="r" b="b"/>
            <a:pathLst>
              <a:path w="1029028" h="459889">
                <a:moveTo>
                  <a:pt x="0" y="0"/>
                </a:moveTo>
                <a:lnTo>
                  <a:pt x="1029028" y="0"/>
                </a:lnTo>
                <a:cubicBezTo>
                  <a:pt x="1001386" y="259074"/>
                  <a:pt x="781401" y="459889"/>
                  <a:pt x="514514" y="459889"/>
                </a:cubicBezTo>
                <a:cubicBezTo>
                  <a:pt x="247627" y="459889"/>
                  <a:pt x="27642" y="259074"/>
                  <a:pt x="0"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5" name="Oval 124"/>
          <p:cNvSpPr>
            <a:spLocks noChangeAspect="1"/>
          </p:cNvSpPr>
          <p:nvPr/>
        </p:nvSpPr>
        <p:spPr>
          <a:xfrm>
            <a:off x="-69624" y="-100976"/>
            <a:ext cx="590263" cy="612289"/>
          </a:xfrm>
          <a:custGeom>
            <a:avLst/>
            <a:gdLst/>
            <a:ahLst/>
            <a:cxnLst/>
            <a:rect l="l" t="t" r="r" b="b"/>
            <a:pathLst>
              <a:path w="590263" h="612289">
                <a:moveTo>
                  <a:pt x="0" y="0"/>
                </a:moveTo>
                <a:lnTo>
                  <a:pt x="581024" y="0"/>
                </a:lnTo>
                <a:cubicBezTo>
                  <a:pt x="587493" y="29611"/>
                  <a:pt x="590263" y="60308"/>
                  <a:pt x="590263" y="91651"/>
                </a:cubicBezTo>
                <a:cubicBezTo>
                  <a:pt x="590263" y="379191"/>
                  <a:pt x="357165" y="612289"/>
                  <a:pt x="69625" y="612289"/>
                </a:cubicBezTo>
                <a:lnTo>
                  <a:pt x="0" y="605270"/>
                </a:ln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6" name="Oval 125"/>
          <p:cNvSpPr>
            <a:spLocks noChangeAspect="1"/>
          </p:cNvSpPr>
          <p:nvPr/>
        </p:nvSpPr>
        <p:spPr>
          <a:xfrm>
            <a:off x="277432" y="4321783"/>
            <a:ext cx="1396887" cy="1396887"/>
          </a:xfrm>
          <a:prstGeom prst="ellipse">
            <a:avLst/>
          </a:pr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7" name="Oval 126"/>
          <p:cNvSpPr>
            <a:spLocks noChangeAspect="1"/>
          </p:cNvSpPr>
          <p:nvPr/>
        </p:nvSpPr>
        <p:spPr>
          <a:xfrm>
            <a:off x="5792131" y="6489965"/>
            <a:ext cx="1115939" cy="443769"/>
          </a:xfrm>
          <a:custGeom>
            <a:avLst/>
            <a:gdLst/>
            <a:ahLst/>
            <a:cxnLst/>
            <a:rect l="l" t="t" r="r" b="b"/>
            <a:pathLst>
              <a:path w="1115939" h="443769">
                <a:moveTo>
                  <a:pt x="557969" y="0"/>
                </a:moveTo>
                <a:cubicBezTo>
                  <a:pt x="830120" y="0"/>
                  <a:pt x="1058049" y="189335"/>
                  <a:pt x="1115939" y="443769"/>
                </a:cubicBezTo>
                <a:lnTo>
                  <a:pt x="0" y="443769"/>
                </a:lnTo>
                <a:cubicBezTo>
                  <a:pt x="57889" y="189335"/>
                  <a:pt x="285818" y="0"/>
                  <a:pt x="55796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8" name="Oval 127"/>
          <p:cNvSpPr>
            <a:spLocks noChangeAspect="1"/>
          </p:cNvSpPr>
          <p:nvPr/>
        </p:nvSpPr>
        <p:spPr>
          <a:xfrm>
            <a:off x="6127999" y="6408840"/>
            <a:ext cx="1237019" cy="524894"/>
          </a:xfrm>
          <a:custGeom>
            <a:avLst/>
            <a:gdLst/>
            <a:ahLst/>
            <a:cxnLst/>
            <a:rect l="l" t="t" r="r" b="b"/>
            <a:pathLst>
              <a:path w="1237019" h="524894">
                <a:moveTo>
                  <a:pt x="618509" y="0"/>
                </a:moveTo>
                <a:cubicBezTo>
                  <a:pt x="930325" y="0"/>
                  <a:pt x="1189147" y="226891"/>
                  <a:pt x="1237019" y="524894"/>
                </a:cubicBezTo>
                <a:lnTo>
                  <a:pt x="0" y="524894"/>
                </a:lnTo>
                <a:cubicBezTo>
                  <a:pt x="47872" y="226891"/>
                  <a:pt x="306694" y="0"/>
                  <a:pt x="61850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9" name="Oval 128"/>
          <p:cNvSpPr>
            <a:spLocks noChangeAspect="1"/>
          </p:cNvSpPr>
          <p:nvPr/>
        </p:nvSpPr>
        <p:spPr>
          <a:xfrm>
            <a:off x="7577655" y="6408841"/>
            <a:ext cx="1211408" cy="524893"/>
          </a:xfrm>
          <a:custGeom>
            <a:avLst/>
            <a:gdLst/>
            <a:ahLst/>
            <a:cxnLst/>
            <a:rect l="l" t="t" r="r" b="b"/>
            <a:pathLst>
              <a:path w="1211408" h="524893">
                <a:moveTo>
                  <a:pt x="605704" y="0"/>
                </a:moveTo>
                <a:cubicBezTo>
                  <a:pt x="914574" y="0"/>
                  <a:pt x="1170243" y="227782"/>
                  <a:pt x="1211408" y="524893"/>
                </a:cubicBezTo>
                <a:lnTo>
                  <a:pt x="0" y="524893"/>
                </a:lnTo>
                <a:cubicBezTo>
                  <a:pt x="41165" y="227782"/>
                  <a:pt x="296834" y="0"/>
                  <a:pt x="605704"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7" name="Oval 96"/>
          <p:cNvSpPr>
            <a:spLocks noChangeAspect="1"/>
          </p:cNvSpPr>
          <p:nvPr/>
        </p:nvSpPr>
        <p:spPr>
          <a:xfrm>
            <a:off x="11073" y="4941986"/>
            <a:ext cx="611230" cy="61123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8" name="Oval 97"/>
          <p:cNvSpPr>
            <a:spLocks noChangeAspect="1"/>
          </p:cNvSpPr>
          <p:nvPr/>
        </p:nvSpPr>
        <p:spPr>
          <a:xfrm>
            <a:off x="-69625" y="6172569"/>
            <a:ext cx="778097" cy="750322"/>
          </a:xfrm>
          <a:custGeom>
            <a:avLst/>
            <a:gdLst/>
            <a:ahLst/>
            <a:cxnLst/>
            <a:rect l="l" t="t" r="r" b="b"/>
            <a:pathLst>
              <a:path w="778097" h="750322">
                <a:moveTo>
                  <a:pt x="261411" y="0"/>
                </a:moveTo>
                <a:cubicBezTo>
                  <a:pt x="546769" y="0"/>
                  <a:pt x="778097" y="231328"/>
                  <a:pt x="778097" y="516686"/>
                </a:cubicBezTo>
                <a:cubicBezTo>
                  <a:pt x="778097" y="601179"/>
                  <a:pt x="757816" y="680934"/>
                  <a:pt x="719843" y="750322"/>
                </a:cubicBezTo>
                <a:lnTo>
                  <a:pt x="0" y="750322"/>
                </a:lnTo>
                <a:lnTo>
                  <a:pt x="0" y="73330"/>
                </a:lnTo>
                <a:cubicBezTo>
                  <a:pt x="75863" y="26083"/>
                  <a:pt x="165591" y="0"/>
                  <a:pt x="261411"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9" name="Oval 98"/>
          <p:cNvSpPr>
            <a:spLocks noChangeAspect="1"/>
          </p:cNvSpPr>
          <p:nvPr/>
        </p:nvSpPr>
        <p:spPr>
          <a:xfrm>
            <a:off x="-69625" y="5158575"/>
            <a:ext cx="563524" cy="897560"/>
          </a:xfrm>
          <a:custGeom>
            <a:avLst/>
            <a:gdLst/>
            <a:ahLst/>
            <a:cxnLst/>
            <a:rect l="l" t="t" r="r" b="b"/>
            <a:pathLst>
              <a:path w="563524" h="897560">
                <a:moveTo>
                  <a:pt x="114744" y="0"/>
                </a:moveTo>
                <a:cubicBezTo>
                  <a:pt x="362598" y="0"/>
                  <a:pt x="563524" y="200926"/>
                  <a:pt x="563524" y="448780"/>
                </a:cubicBezTo>
                <a:cubicBezTo>
                  <a:pt x="563524" y="696634"/>
                  <a:pt x="362598" y="897560"/>
                  <a:pt x="114744" y="897560"/>
                </a:cubicBezTo>
                <a:cubicBezTo>
                  <a:pt x="74918" y="897560"/>
                  <a:pt x="36304" y="892373"/>
                  <a:pt x="0" y="880900"/>
                </a:cubicBezTo>
                <a:lnTo>
                  <a:pt x="0" y="16661"/>
                </a:lnTo>
                <a:cubicBezTo>
                  <a:pt x="36304" y="5188"/>
                  <a:pt x="74918" y="0"/>
                  <a:pt x="114744"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0" name="Oval 99"/>
          <p:cNvSpPr>
            <a:spLocks noChangeAspect="1"/>
          </p:cNvSpPr>
          <p:nvPr/>
        </p:nvSpPr>
        <p:spPr>
          <a:xfrm>
            <a:off x="-25758" y="482386"/>
            <a:ext cx="598416" cy="905704"/>
          </a:xfrm>
          <a:custGeom>
            <a:avLst/>
            <a:gdLst/>
            <a:ahLst/>
            <a:cxnLst/>
            <a:rect l="l" t="t" r="r" b="b"/>
            <a:pathLst>
              <a:path w="598416" h="905704">
                <a:moveTo>
                  <a:pt x="145564" y="0"/>
                </a:moveTo>
                <a:cubicBezTo>
                  <a:pt x="395667" y="0"/>
                  <a:pt x="598416" y="202749"/>
                  <a:pt x="598416" y="452852"/>
                </a:cubicBezTo>
                <a:cubicBezTo>
                  <a:pt x="598416" y="702955"/>
                  <a:pt x="395667" y="905704"/>
                  <a:pt x="145564" y="905704"/>
                </a:cubicBezTo>
                <a:cubicBezTo>
                  <a:pt x="94398" y="905704"/>
                  <a:pt x="45214" y="897218"/>
                  <a:pt x="0" y="879648"/>
                </a:cubicBezTo>
                <a:lnTo>
                  <a:pt x="0" y="26056"/>
                </a:lnTo>
                <a:cubicBezTo>
                  <a:pt x="45214" y="8486"/>
                  <a:pt x="94398" y="0"/>
                  <a:pt x="145564" y="0"/>
                </a:cubicBezTo>
                <a:close/>
              </a:path>
            </a:pathLst>
          </a:cu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1" name="Oval 100"/>
          <p:cNvSpPr>
            <a:spLocks noChangeAspect="1"/>
          </p:cNvSpPr>
          <p:nvPr/>
        </p:nvSpPr>
        <p:spPr>
          <a:xfrm>
            <a:off x="474208" y="836793"/>
            <a:ext cx="910817" cy="910817"/>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2" name="Oval 101"/>
          <p:cNvSpPr>
            <a:spLocks noChangeAspect="1"/>
          </p:cNvSpPr>
          <p:nvPr/>
        </p:nvSpPr>
        <p:spPr>
          <a:xfrm>
            <a:off x="319223" y="1452260"/>
            <a:ext cx="772993" cy="772993"/>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3" name="Oval 102"/>
          <p:cNvSpPr>
            <a:spLocks noChangeAspect="1"/>
          </p:cNvSpPr>
          <p:nvPr/>
        </p:nvSpPr>
        <p:spPr>
          <a:xfrm>
            <a:off x="371257" y="1886983"/>
            <a:ext cx="610366" cy="610366"/>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4" name="Oval 103"/>
          <p:cNvSpPr>
            <a:spLocks noChangeAspect="1"/>
          </p:cNvSpPr>
          <p:nvPr/>
        </p:nvSpPr>
        <p:spPr>
          <a:xfrm>
            <a:off x="154676" y="1919682"/>
            <a:ext cx="521764" cy="52176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5" name="Oval 104"/>
          <p:cNvSpPr>
            <a:spLocks noChangeAspect="1"/>
          </p:cNvSpPr>
          <p:nvPr/>
        </p:nvSpPr>
        <p:spPr>
          <a:xfrm>
            <a:off x="7302517" y="-61709"/>
            <a:ext cx="910818" cy="750833"/>
          </a:xfrm>
          <a:custGeom>
            <a:avLst/>
            <a:gdLst/>
            <a:ahLst/>
            <a:cxnLst/>
            <a:rect l="l" t="t" r="r" b="b"/>
            <a:pathLst>
              <a:path w="910818" h="750833">
                <a:moveTo>
                  <a:pt x="111441" y="0"/>
                </a:moveTo>
                <a:lnTo>
                  <a:pt x="799378" y="0"/>
                </a:lnTo>
                <a:cubicBezTo>
                  <a:pt x="869408" y="78400"/>
                  <a:pt x="910818" y="182076"/>
                  <a:pt x="910818" y="295424"/>
                </a:cubicBezTo>
                <a:cubicBezTo>
                  <a:pt x="910818" y="546939"/>
                  <a:pt x="706924" y="750833"/>
                  <a:pt x="455409" y="750833"/>
                </a:cubicBezTo>
                <a:cubicBezTo>
                  <a:pt x="203894" y="750833"/>
                  <a:pt x="0" y="546939"/>
                  <a:pt x="0" y="295424"/>
                </a:cubicBezTo>
                <a:cubicBezTo>
                  <a:pt x="0" y="182076"/>
                  <a:pt x="41410" y="78400"/>
                  <a:pt x="111441"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6" name="Oval 105"/>
          <p:cNvSpPr>
            <a:spLocks noChangeAspect="1"/>
          </p:cNvSpPr>
          <p:nvPr/>
        </p:nvSpPr>
        <p:spPr>
          <a:xfrm>
            <a:off x="8718124" y="-61709"/>
            <a:ext cx="473874" cy="613011"/>
          </a:xfrm>
          <a:custGeom>
            <a:avLst/>
            <a:gdLst/>
            <a:ahLst/>
            <a:cxnLst/>
            <a:rect l="l" t="t" r="r" b="b"/>
            <a:pathLst>
              <a:path w="473874" h="613011">
                <a:moveTo>
                  <a:pt x="29684" y="0"/>
                </a:moveTo>
                <a:lnTo>
                  <a:pt x="473874" y="0"/>
                </a:lnTo>
                <a:lnTo>
                  <a:pt x="473874" y="611150"/>
                </a:lnTo>
                <a:cubicBezTo>
                  <a:pt x="467789" y="612887"/>
                  <a:pt x="461614" y="613011"/>
                  <a:pt x="455409" y="613011"/>
                </a:cubicBezTo>
                <a:cubicBezTo>
                  <a:pt x="203894" y="613011"/>
                  <a:pt x="0" y="409117"/>
                  <a:pt x="0" y="157602"/>
                </a:cubicBezTo>
                <a:cubicBezTo>
                  <a:pt x="0" y="101995"/>
                  <a:pt x="9966" y="48716"/>
                  <a:pt x="29684"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7" name="Oval 106"/>
          <p:cNvSpPr>
            <a:spLocks noChangeAspect="1"/>
          </p:cNvSpPr>
          <p:nvPr/>
        </p:nvSpPr>
        <p:spPr>
          <a:xfrm>
            <a:off x="7748238" y="282933"/>
            <a:ext cx="1128521" cy="1128521"/>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8" name="Oval 107"/>
          <p:cNvSpPr>
            <a:spLocks noChangeAspect="1"/>
          </p:cNvSpPr>
          <p:nvPr/>
        </p:nvSpPr>
        <p:spPr>
          <a:xfrm>
            <a:off x="8914718" y="749603"/>
            <a:ext cx="277280" cy="907992"/>
          </a:xfrm>
          <a:custGeom>
            <a:avLst/>
            <a:gdLst/>
            <a:ahLst/>
            <a:cxnLst/>
            <a:rect l="l" t="t" r="r" b="b"/>
            <a:pathLst>
              <a:path w="277280" h="907992">
                <a:moveTo>
                  <a:pt x="277280" y="0"/>
                </a:moveTo>
                <a:lnTo>
                  <a:pt x="277280" y="907992"/>
                </a:lnTo>
                <a:cubicBezTo>
                  <a:pt x="112021" y="824131"/>
                  <a:pt x="0" y="652146"/>
                  <a:pt x="0" y="453996"/>
                </a:cubicBezTo>
                <a:cubicBezTo>
                  <a:pt x="0" y="255847"/>
                  <a:pt x="112021" y="83861"/>
                  <a:pt x="277280"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9" name="Oval 108"/>
          <p:cNvSpPr>
            <a:spLocks noChangeAspect="1"/>
          </p:cNvSpPr>
          <p:nvPr/>
        </p:nvSpPr>
        <p:spPr>
          <a:xfrm>
            <a:off x="7590871" y="728498"/>
            <a:ext cx="969734" cy="96973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0" name="Oval 109"/>
          <p:cNvSpPr>
            <a:spLocks noChangeAspect="1"/>
          </p:cNvSpPr>
          <p:nvPr/>
        </p:nvSpPr>
        <p:spPr>
          <a:xfrm>
            <a:off x="7470041" y="1326476"/>
            <a:ext cx="608190" cy="608190"/>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1" name="Oval 110"/>
          <p:cNvSpPr>
            <a:spLocks noChangeAspect="1"/>
          </p:cNvSpPr>
          <p:nvPr/>
        </p:nvSpPr>
        <p:spPr>
          <a:xfrm>
            <a:off x="7629941" y="5611427"/>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2" name="Oval 111"/>
          <p:cNvSpPr>
            <a:spLocks noChangeAspect="1"/>
          </p:cNvSpPr>
          <p:nvPr/>
        </p:nvSpPr>
        <p:spPr>
          <a:xfrm>
            <a:off x="6972882" y="5242254"/>
            <a:ext cx="738345" cy="7383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3" name="Oval 112"/>
          <p:cNvSpPr>
            <a:spLocks noChangeAspect="1"/>
          </p:cNvSpPr>
          <p:nvPr/>
        </p:nvSpPr>
        <p:spPr>
          <a:xfrm>
            <a:off x="7494454" y="4928166"/>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4" name="Oval 113"/>
          <p:cNvSpPr>
            <a:spLocks noChangeAspect="1"/>
          </p:cNvSpPr>
          <p:nvPr/>
        </p:nvSpPr>
        <p:spPr>
          <a:xfrm>
            <a:off x="8229034" y="5666511"/>
            <a:ext cx="605634" cy="605634"/>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5" name="Oval 114"/>
          <p:cNvSpPr>
            <a:spLocks noChangeAspect="1"/>
          </p:cNvSpPr>
          <p:nvPr/>
        </p:nvSpPr>
        <p:spPr>
          <a:xfrm>
            <a:off x="8078231" y="4097842"/>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6" name="Oval 115"/>
          <p:cNvSpPr>
            <a:spLocks noChangeAspect="1"/>
          </p:cNvSpPr>
          <p:nvPr/>
        </p:nvSpPr>
        <p:spPr>
          <a:xfrm>
            <a:off x="8411816" y="5057878"/>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7" name="Oval 116"/>
          <p:cNvSpPr>
            <a:spLocks noChangeAspect="1"/>
          </p:cNvSpPr>
          <p:nvPr/>
        </p:nvSpPr>
        <p:spPr>
          <a:xfrm>
            <a:off x="8688590" y="4790335"/>
            <a:ext cx="503408" cy="553550"/>
          </a:xfrm>
          <a:custGeom>
            <a:avLst/>
            <a:gdLst/>
            <a:ahLst/>
            <a:cxnLst/>
            <a:rect l="l" t="t" r="r" b="b"/>
            <a:pathLst>
              <a:path w="503408" h="553550">
                <a:moveTo>
                  <a:pt x="276775" y="0"/>
                </a:moveTo>
                <a:cubicBezTo>
                  <a:pt x="370698" y="0"/>
                  <a:pt x="453694" y="46784"/>
                  <a:pt x="503408" y="118545"/>
                </a:cubicBezTo>
                <a:lnTo>
                  <a:pt x="503408" y="435005"/>
                </a:lnTo>
                <a:cubicBezTo>
                  <a:pt x="453694" y="506767"/>
                  <a:pt x="370698" y="553550"/>
                  <a:pt x="276775" y="553550"/>
                </a:cubicBezTo>
                <a:cubicBezTo>
                  <a:pt x="123916" y="553550"/>
                  <a:pt x="0" y="429634"/>
                  <a:pt x="0" y="276775"/>
                </a:cubicBezTo>
                <a:cubicBezTo>
                  <a:pt x="0" y="123916"/>
                  <a:pt x="123916" y="0"/>
                  <a:pt x="276775"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tint val="75000"/>
                  </a:schemeClr>
                </a:solidFill>
              </a:defRPr>
            </a:lvl1pPr>
          </a:lstStyle>
          <a:p>
            <a:fld id="{D443E747-9C79-45DD-B253-7693AC904159}" type="datetimeFigureOut">
              <a:rPr lang="cs-CZ" smtClean="0"/>
              <a:t>5.6.2012</a:t>
            </a:fld>
            <a:endParaRPr lang="cs-CZ"/>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tint val="75000"/>
                  </a:schemeClr>
                </a:solidFill>
              </a:defRPr>
            </a:lvl1pPr>
          </a:lstStyle>
          <a:p>
            <a:fld id="{C9A67ADF-8788-40C4-82BB-97A8D4F9EC79}" type="slidenum">
              <a:rPr lang="cs-CZ" smtClean="0"/>
              <a:t>‹#›</a:t>
            </a:fld>
            <a:endParaRPr lang="cs-CZ"/>
          </a:p>
        </p:txBody>
      </p:sp>
      <p:sp>
        <p:nvSpPr>
          <p:cNvPr id="55" name="Oval 54"/>
          <p:cNvSpPr>
            <a:spLocks noChangeAspect="1"/>
          </p:cNvSpPr>
          <p:nvPr/>
        </p:nvSpPr>
        <p:spPr>
          <a:xfrm>
            <a:off x="1583172" y="5454223"/>
            <a:ext cx="1909234" cy="1468668"/>
          </a:xfrm>
          <a:custGeom>
            <a:avLst/>
            <a:gdLst/>
            <a:ahLst/>
            <a:cxnLst/>
            <a:rect l="l" t="t" r="r" b="b"/>
            <a:pathLst>
              <a:path w="1909234" h="1468668">
                <a:moveTo>
                  <a:pt x="954617" y="0"/>
                </a:moveTo>
                <a:cubicBezTo>
                  <a:pt x="1481837" y="0"/>
                  <a:pt x="1909234" y="427397"/>
                  <a:pt x="1909234" y="954617"/>
                </a:cubicBezTo>
                <a:cubicBezTo>
                  <a:pt x="1909234" y="1144075"/>
                  <a:pt x="1854043" y="1320642"/>
                  <a:pt x="1758159" y="1468668"/>
                </a:cubicBezTo>
                <a:lnTo>
                  <a:pt x="151075" y="1468668"/>
                </a:lnTo>
                <a:cubicBezTo>
                  <a:pt x="55192" y="1320642"/>
                  <a:pt x="0" y="1144075"/>
                  <a:pt x="0" y="954617"/>
                </a:cubicBezTo>
                <a:cubicBezTo>
                  <a:pt x="0" y="427397"/>
                  <a:pt x="427397" y="0"/>
                  <a:pt x="954617"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7" name="Oval 56"/>
          <p:cNvSpPr>
            <a:spLocks noChangeAspect="1"/>
          </p:cNvSpPr>
          <p:nvPr/>
        </p:nvSpPr>
        <p:spPr>
          <a:xfrm>
            <a:off x="8570944" y="3382942"/>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8" name="Oval 57"/>
          <p:cNvSpPr>
            <a:spLocks noChangeAspect="1"/>
          </p:cNvSpPr>
          <p:nvPr/>
        </p:nvSpPr>
        <p:spPr>
          <a:xfrm>
            <a:off x="8398204" y="35360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9" name="Oval 58"/>
          <p:cNvSpPr>
            <a:spLocks noChangeAspect="1"/>
          </p:cNvSpPr>
          <p:nvPr/>
        </p:nvSpPr>
        <p:spPr>
          <a:xfrm>
            <a:off x="8608408" y="36884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0" name="Oval 59"/>
          <p:cNvSpPr>
            <a:spLocks noChangeAspect="1"/>
          </p:cNvSpPr>
          <p:nvPr/>
        </p:nvSpPr>
        <p:spPr>
          <a:xfrm>
            <a:off x="154676" y="2698928"/>
            <a:ext cx="467627" cy="467627"/>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1" name="Oval 60"/>
          <p:cNvSpPr>
            <a:spLocks noChangeAspect="1"/>
          </p:cNvSpPr>
          <p:nvPr/>
        </p:nvSpPr>
        <p:spPr>
          <a:xfrm>
            <a:off x="474208" y="3166555"/>
            <a:ext cx="458770" cy="45877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2" name="Oval 61"/>
          <p:cNvSpPr>
            <a:spLocks noChangeAspect="1"/>
          </p:cNvSpPr>
          <p:nvPr/>
        </p:nvSpPr>
        <p:spPr>
          <a:xfrm>
            <a:off x="270258" y="3382942"/>
            <a:ext cx="352045" cy="3520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3" name="Oval 62"/>
          <p:cNvSpPr>
            <a:spLocks noChangeAspect="1"/>
          </p:cNvSpPr>
          <p:nvPr/>
        </p:nvSpPr>
        <p:spPr>
          <a:xfrm>
            <a:off x="-86601" y="2581479"/>
            <a:ext cx="1360441" cy="1909234"/>
          </a:xfrm>
          <a:custGeom>
            <a:avLst/>
            <a:gdLst/>
            <a:ahLst/>
            <a:cxnLst/>
            <a:rect l="l" t="t" r="r" b="b"/>
            <a:pathLst>
              <a:path w="1360441" h="1909234">
                <a:moveTo>
                  <a:pt x="405824" y="0"/>
                </a:moveTo>
                <a:cubicBezTo>
                  <a:pt x="933044" y="0"/>
                  <a:pt x="1360441" y="427397"/>
                  <a:pt x="1360441" y="954617"/>
                </a:cubicBezTo>
                <a:cubicBezTo>
                  <a:pt x="1360441" y="1481837"/>
                  <a:pt x="933044" y="1909234"/>
                  <a:pt x="405824" y="1909234"/>
                </a:cubicBezTo>
                <a:cubicBezTo>
                  <a:pt x="260527" y="1909234"/>
                  <a:pt x="122812" y="1876773"/>
                  <a:pt x="0" y="1817719"/>
                </a:cubicBezTo>
                <a:lnTo>
                  <a:pt x="0" y="91515"/>
                </a:lnTo>
                <a:cubicBezTo>
                  <a:pt x="122812" y="32461"/>
                  <a:pt x="260527" y="0"/>
                  <a:pt x="405824"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64" name="Oval 63"/>
          <p:cNvSpPr>
            <a:spLocks noChangeAspect="1"/>
          </p:cNvSpPr>
          <p:nvPr/>
        </p:nvSpPr>
        <p:spPr>
          <a:xfrm>
            <a:off x="6173123" y="2395416"/>
            <a:ext cx="1218253" cy="1218253"/>
          </a:xfrm>
          <a:prstGeom prst="ellipse">
            <a:avLst/>
          </a:prstGeom>
          <a:solidFill>
            <a:schemeClr val="tx2">
              <a:lumMod val="75000"/>
              <a:alpha val="10000"/>
            </a:schemeClr>
          </a:solidFill>
          <a:ln w="177800" cap="rnd" cmpd="sng" algn="ctr">
            <a:solidFill>
              <a:schemeClr val="tx2">
                <a:lumMod val="60000"/>
                <a:lumOff val="40000"/>
                <a:alpha val="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www.ceskatelevize.cz/ivysilani/1186000189-13-komnata/209562210800003/" TargetMode="Externa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cs.wikipedia.org/wiki/Arno%C5%A1t_Lustig" TargetMode="External"/><Relationship Id="rId2" Type="http://schemas.openxmlformats.org/officeDocument/2006/relationships/hyperlink" Target="http://www.knihovnaslany.cz/kalendarium/2009/11/ctenarsky-denik-prosinec-2/" TargetMode="External"/><Relationship Id="rId1" Type="http://schemas.openxmlformats.org/officeDocument/2006/relationships/slideLayout" Target="../slideLayouts/slideLayout2.xml"/><Relationship Id="rId4" Type="http://schemas.openxmlformats.org/officeDocument/2006/relationships/hyperlink" Target="http://www.ceskatelevize.cz/ivysilani/1186000189-13-komnata/2095622108000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138786395"/>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Podnadpis 2"/>
          <p:cNvSpPr>
            <a:spLocks noGrp="1"/>
          </p:cNvSpPr>
          <p:nvPr>
            <p:ph type="subTitle" idx="1"/>
          </p:nvPr>
        </p:nvSpPr>
        <p:spPr>
          <a:xfrm>
            <a:off x="1187624" y="3645024"/>
            <a:ext cx="7275968" cy="2144588"/>
          </a:xfrm>
        </p:spPr>
        <p:txBody>
          <a:bodyPr rtlCol="0">
            <a:normAutofit/>
          </a:bodyPr>
          <a:lstStyle/>
          <a:p>
            <a:pPr eaLnBrk="1" fontAlgn="auto" hangingPunct="1">
              <a:spcAft>
                <a:spcPts val="0"/>
              </a:spcAft>
              <a:buFont typeface="Arial" pitchFamily="34" charset="0"/>
              <a:buNone/>
              <a:defRPr/>
            </a:pPr>
            <a:endParaRPr lang="cs-CZ" dirty="0" smtClean="0">
              <a:solidFill>
                <a:schemeClr val="tx1"/>
              </a:solidFill>
            </a:endParaRPr>
          </a:p>
          <a:p>
            <a:pPr algn="ctr" eaLnBrk="1" fontAlgn="auto" hangingPunct="1">
              <a:spcAft>
                <a:spcPts val="0"/>
              </a:spcAft>
              <a:buFont typeface="Arial" pitchFamily="34" charset="0"/>
              <a:buNone/>
              <a:defRPr/>
            </a:pPr>
            <a:r>
              <a:rPr lang="cs-CZ" sz="3600" dirty="0" smtClean="0">
                <a:solidFill>
                  <a:schemeClr val="tx1"/>
                </a:solidFill>
              </a:rPr>
              <a:t>Arnošt Lustig</a:t>
            </a:r>
            <a:endParaRPr lang="cs-CZ" sz="3600" dirty="0">
              <a:solidFill>
                <a:schemeClr val="tx1"/>
              </a:solidFill>
            </a:endParaRPr>
          </a:p>
        </p:txBody>
      </p:sp>
      <p:pic>
        <p:nvPicPr>
          <p:cNvPr id="13315" name="Obrázek 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79613" y="47434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3114556"/>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287417109"/>
              </p:ext>
            </p:extLst>
          </p:nvPr>
        </p:nvGraphicFramePr>
        <p:xfrm>
          <a:off x="1547813" y="1412875"/>
          <a:ext cx="6096000" cy="1931696"/>
        </p:xfrm>
        <a:graphic>
          <a:graphicData uri="http://schemas.openxmlformats.org/drawingml/2006/table">
            <a:tbl>
              <a:tblPr/>
              <a:tblGrid>
                <a:gridCol w="3048000"/>
                <a:gridCol w="3048000"/>
              </a:tblGrid>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1" i="0" u="none" strike="noStrike" cap="none" normalizeH="0" baseline="0" dirty="0" smtClean="0">
                          <a:ln>
                            <a:noFill/>
                          </a:ln>
                          <a:solidFill>
                            <a:srgbClr val="FFFFFF"/>
                          </a:solidFill>
                          <a:effectLst/>
                          <a:latin typeface="Calibri" pitchFamily="34" charset="0"/>
                        </a:rPr>
                        <a:t>Datum vytvoření projektu</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bg2">
                        <a:lumMod val="75000"/>
                      </a:schemeClr>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1" i="0" u="none" strike="noStrike" cap="none" normalizeH="0" baseline="0" dirty="0" smtClean="0">
                          <a:ln>
                            <a:noFill/>
                          </a:ln>
                          <a:solidFill>
                            <a:srgbClr val="FFFFFF"/>
                          </a:solidFill>
                          <a:effectLst/>
                          <a:latin typeface="Calibri" pitchFamily="34" charset="0"/>
                        </a:rPr>
                        <a:t>červen 2012</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bg2">
                        <a:lumMod val="75000"/>
                      </a:schemeClr>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smtClean="0">
                          <a:ln>
                            <a:noFill/>
                          </a:ln>
                          <a:solidFill>
                            <a:srgbClr val="000000"/>
                          </a:solidFill>
                          <a:effectLst/>
                          <a:latin typeface="Calibri" pitchFamily="34" charset="0"/>
                        </a:rPr>
                        <a:t>Ročník</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9.</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CDE"/>
                    </a:solidFill>
                  </a:tcPr>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Popis prezentace</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6EF"/>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defRPr/>
                      </a:pPr>
                      <a:r>
                        <a:rPr kumimoji="0" lang="cs-CZ" sz="1800" b="0" i="0" u="none" strike="noStrike" cap="none" normalizeH="0" baseline="0" dirty="0" smtClean="0">
                          <a:ln>
                            <a:noFill/>
                          </a:ln>
                          <a:solidFill>
                            <a:srgbClr val="000000"/>
                          </a:solidFill>
                          <a:effectLst/>
                          <a:latin typeface="Calibri" pitchFamily="34" charset="0"/>
                        </a:rPr>
                        <a:t>Žáci budou seznámeni </a:t>
                      </a:r>
                      <a:br>
                        <a:rPr kumimoji="0" lang="cs-CZ" sz="1800" b="0" i="0" u="none" strike="noStrike" cap="none" normalizeH="0" baseline="0" dirty="0" smtClean="0">
                          <a:ln>
                            <a:noFill/>
                          </a:ln>
                          <a:solidFill>
                            <a:srgbClr val="000000"/>
                          </a:solidFill>
                          <a:effectLst/>
                          <a:latin typeface="Calibri" pitchFamily="34" charset="0"/>
                        </a:rPr>
                      </a:br>
                      <a:r>
                        <a:rPr kumimoji="0" lang="cs-CZ" sz="1800" b="0" i="0" u="none" strike="noStrike" cap="none" normalizeH="0" baseline="0" dirty="0" smtClean="0">
                          <a:ln>
                            <a:noFill/>
                          </a:ln>
                          <a:solidFill>
                            <a:srgbClr val="000000"/>
                          </a:solidFill>
                          <a:effectLst/>
                          <a:latin typeface="Calibri" pitchFamily="34" charset="0"/>
                        </a:rPr>
                        <a:t>s životem a tvorbou </a:t>
                      </a:r>
                      <a:r>
                        <a:rPr kumimoji="0" lang="cs-CZ" sz="1800" b="0" i="0" u="none" strike="noStrike" cap="none" normalizeH="0" baseline="0" dirty="0" smtClean="0">
                          <a:ln>
                            <a:noFill/>
                          </a:ln>
                          <a:solidFill>
                            <a:srgbClr val="000000"/>
                          </a:solidFill>
                          <a:effectLst/>
                          <a:latin typeface="Calibri" pitchFamily="34" charset="0"/>
                        </a:rPr>
                        <a:t>Arnošta Lustiga. </a:t>
                      </a:r>
                      <a:r>
                        <a:rPr kumimoji="0" lang="cs-CZ" sz="1800" b="0" i="0" u="none" strike="noStrike" cap="none" normalizeH="0" baseline="0" dirty="0" smtClean="0">
                          <a:ln>
                            <a:noFill/>
                          </a:ln>
                          <a:solidFill>
                            <a:srgbClr val="000000"/>
                          </a:solidFill>
                          <a:effectLst/>
                          <a:latin typeface="Calibri" pitchFamily="34" charset="0"/>
                        </a:rPr>
                        <a:t>Napíší si zápis do sešitu.</a:t>
                      </a:r>
                    </a:p>
                  </a:txBody>
                  <a:tcPr marT="45733" marB="4573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6EF"/>
                    </a:solidFill>
                  </a:tcPr>
                </a:tc>
              </a:tr>
            </a:tbl>
          </a:graphicData>
        </a:graphic>
      </p:graphicFrame>
    </p:spTree>
    <p:extLst>
      <p:ext uri="{BB962C8B-B14F-4D97-AF65-F5344CB8AC3E}">
        <p14:creationId xmlns:p14="http://schemas.microsoft.com/office/powerpoint/2010/main" val="3230060615"/>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sz="3600" dirty="0" smtClean="0"/>
              <a:t>Arnošt Lustig </a:t>
            </a:r>
            <a:br>
              <a:rPr lang="cs-CZ" sz="3600" dirty="0" smtClean="0"/>
            </a:br>
            <a:r>
              <a:rPr lang="cs-CZ" sz="2400" dirty="0" smtClean="0"/>
              <a:t>(21. 12. 1926 – 26. 2. 2011)</a:t>
            </a:r>
            <a:endParaRPr lang="cs-CZ" sz="2400" dirty="0"/>
          </a:p>
        </p:txBody>
      </p:sp>
      <p:pic>
        <p:nvPicPr>
          <p:cNvPr id="5" name="Zástupný symbol pro obsah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844824"/>
            <a:ext cx="4032448" cy="3024336"/>
          </a:xfrm>
          <a:scene3d>
            <a:camera prst="perspectiveBelow"/>
            <a:lightRig rig="threePt" dir="t"/>
          </a:scene3d>
        </p:spPr>
      </p:pic>
      <p:sp>
        <p:nvSpPr>
          <p:cNvPr id="4" name="Zástupný symbol pro obsah 3"/>
          <p:cNvSpPr>
            <a:spLocks noGrp="1"/>
          </p:cNvSpPr>
          <p:nvPr>
            <p:ph sz="half" idx="2"/>
          </p:nvPr>
        </p:nvSpPr>
        <p:spPr>
          <a:xfrm>
            <a:off x="5148064" y="2708920"/>
            <a:ext cx="3469242" cy="3512171"/>
          </a:xfrm>
          <a:ln w="28575">
            <a:solidFill>
              <a:schemeClr val="accent3">
                <a:lumMod val="20000"/>
                <a:lumOff val="80000"/>
              </a:schemeClr>
            </a:solidFill>
          </a:ln>
          <a:scene3d>
            <a:camera prst="perspectiveRelaxedModerately"/>
            <a:lightRig rig="threePt" dir="t"/>
          </a:scene3d>
        </p:spPr>
        <p:txBody>
          <a:bodyPr>
            <a:noAutofit/>
          </a:bodyPr>
          <a:lstStyle/>
          <a:p>
            <a:pPr marL="0" indent="0" algn="ctr">
              <a:buNone/>
            </a:pPr>
            <a:r>
              <a:rPr lang="cs-CZ" sz="2400" dirty="0" smtClean="0"/>
              <a:t>Byl </a:t>
            </a:r>
            <a:r>
              <a:rPr lang="cs-CZ" sz="2400" dirty="0"/>
              <a:t>český židovský spisovatel a publicista světového významu, autor celé řady děl s tématem holokaustu.</a:t>
            </a:r>
          </a:p>
        </p:txBody>
      </p:sp>
    </p:spTree>
    <p:extLst>
      <p:ext uri="{BB962C8B-B14F-4D97-AF65-F5344CB8AC3E}">
        <p14:creationId xmlns:p14="http://schemas.microsoft.com/office/powerpoint/2010/main" val="227821202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sz="2800" dirty="0" smtClean="0"/>
              <a:t>Doplňte tato slova do svého zápisu:</a:t>
            </a:r>
            <a:endParaRPr lang="cs-CZ" sz="2800" dirty="0"/>
          </a:p>
        </p:txBody>
      </p:sp>
      <p:sp>
        <p:nvSpPr>
          <p:cNvPr id="3" name="Zástupný symbol pro obsah 2"/>
          <p:cNvSpPr>
            <a:spLocks noGrp="1"/>
          </p:cNvSpPr>
          <p:nvPr>
            <p:ph sz="half" idx="1"/>
          </p:nvPr>
        </p:nvSpPr>
        <p:spPr>
          <a:ln w="28575">
            <a:solidFill>
              <a:schemeClr val="tx2">
                <a:lumMod val="20000"/>
                <a:lumOff val="80000"/>
              </a:schemeClr>
            </a:solidFill>
          </a:ln>
          <a:scene3d>
            <a:camera prst="perspectiveRight"/>
            <a:lightRig rig="threePt" dir="t"/>
          </a:scene3d>
        </p:spPr>
        <p:txBody>
          <a:bodyPr>
            <a:normAutofit/>
          </a:bodyPr>
          <a:lstStyle/>
          <a:p>
            <a:r>
              <a:rPr lang="cs-CZ" sz="2000" dirty="0"/>
              <a:t>č</a:t>
            </a:r>
            <a:r>
              <a:rPr lang="cs-CZ" sz="2000" dirty="0" smtClean="0"/>
              <a:t>asopis</a:t>
            </a:r>
          </a:p>
          <a:p>
            <a:r>
              <a:rPr lang="cs-CZ" sz="2000" dirty="0" smtClean="0"/>
              <a:t>USA</a:t>
            </a:r>
          </a:p>
          <a:p>
            <a:r>
              <a:rPr lang="cs-CZ" sz="2000" dirty="0" smtClean="0"/>
              <a:t>Washington</a:t>
            </a:r>
          </a:p>
          <a:p>
            <a:r>
              <a:rPr lang="cs-CZ" sz="2000" dirty="0" smtClean="0"/>
              <a:t>rasový</a:t>
            </a:r>
          </a:p>
          <a:p>
            <a:r>
              <a:rPr lang="cs-CZ" sz="2000" dirty="0" smtClean="0"/>
              <a:t>Jugoslávie</a:t>
            </a:r>
          </a:p>
          <a:p>
            <a:r>
              <a:rPr lang="cs-CZ" sz="2000" dirty="0" smtClean="0"/>
              <a:t>Židé</a:t>
            </a:r>
          </a:p>
          <a:p>
            <a:r>
              <a:rPr lang="cs-CZ" sz="2000" dirty="0" smtClean="0"/>
              <a:t>Praha</a:t>
            </a:r>
          </a:p>
          <a:p>
            <a:r>
              <a:rPr lang="cs-CZ" sz="2000" dirty="0" smtClean="0"/>
              <a:t>scénárista</a:t>
            </a:r>
            <a:endParaRPr lang="cs-CZ" sz="2000" dirty="0"/>
          </a:p>
        </p:txBody>
      </p:sp>
      <p:sp>
        <p:nvSpPr>
          <p:cNvPr id="4" name="Zástupný symbol pro obsah 3"/>
          <p:cNvSpPr>
            <a:spLocks noGrp="1"/>
          </p:cNvSpPr>
          <p:nvPr>
            <p:ph sz="half" idx="2"/>
          </p:nvPr>
        </p:nvSpPr>
        <p:spPr>
          <a:ln w="28575">
            <a:solidFill>
              <a:schemeClr val="tx2">
                <a:lumMod val="20000"/>
                <a:lumOff val="80000"/>
              </a:schemeClr>
            </a:solidFill>
          </a:ln>
          <a:scene3d>
            <a:camera prst="perspectiveLeft"/>
            <a:lightRig rig="threePt" dir="t"/>
          </a:scene3d>
        </p:spPr>
        <p:txBody>
          <a:bodyPr>
            <a:normAutofit/>
          </a:bodyPr>
          <a:lstStyle/>
          <a:p>
            <a:r>
              <a:rPr lang="cs-CZ" sz="2000" dirty="0"/>
              <a:t>v</a:t>
            </a:r>
            <a:r>
              <a:rPr lang="cs-CZ" sz="2000" dirty="0" smtClean="0"/>
              <a:t>ysoká škola</a:t>
            </a:r>
          </a:p>
          <a:p>
            <a:r>
              <a:rPr lang="cs-CZ" sz="2000" dirty="0" smtClean="0"/>
              <a:t>holocaust</a:t>
            </a:r>
          </a:p>
          <a:p>
            <a:r>
              <a:rPr lang="cs-CZ" sz="2000" dirty="0" smtClean="0"/>
              <a:t>krejčí</a:t>
            </a:r>
          </a:p>
          <a:p>
            <a:r>
              <a:rPr lang="cs-CZ" sz="2000" dirty="0" smtClean="0"/>
              <a:t>rakovina</a:t>
            </a:r>
          </a:p>
          <a:p>
            <a:r>
              <a:rPr lang="cs-CZ" sz="2000" dirty="0" smtClean="0"/>
              <a:t>Terezín</a:t>
            </a:r>
          </a:p>
          <a:p>
            <a:r>
              <a:rPr lang="cs-CZ" sz="2000" dirty="0" smtClean="0"/>
              <a:t>transport smrti</a:t>
            </a:r>
          </a:p>
          <a:p>
            <a:r>
              <a:rPr lang="cs-CZ" sz="2000" dirty="0" smtClean="0"/>
              <a:t>Sovětský svaz</a:t>
            </a:r>
            <a:endParaRPr lang="cs-CZ" sz="2000" dirty="0"/>
          </a:p>
        </p:txBody>
      </p:sp>
    </p:spTree>
    <p:extLst>
      <p:ext uri="{BB962C8B-B14F-4D97-AF65-F5344CB8AC3E}">
        <p14:creationId xmlns:p14="http://schemas.microsoft.com/office/powerpoint/2010/main" val="18956100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80">
                                          <p:stCondLst>
                                            <p:cond delay="0"/>
                                          </p:stCondLst>
                                        </p:cTn>
                                        <p:tgtEl>
                                          <p:spTgt spid="3">
                                            <p:bg/>
                                          </p:spTgt>
                                        </p:tgtEl>
                                      </p:cBhvr>
                                    </p:animEffect>
                                    <p:anim calcmode="lin" valueType="num">
                                      <p:cBhvr>
                                        <p:cTn id="8" dur="1822" tmFilter="0,0; 0.14,0.36; 0.43,0.73; 0.71,0.91; 1.0,1.0">
                                          <p:stCondLst>
                                            <p:cond delay="0"/>
                                          </p:stCondLst>
                                        </p:cTn>
                                        <p:tgtEl>
                                          <p:spTgt spid="3">
                                            <p:bg/>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bg/>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bg/>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bg/>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bg/>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bg/>
                                          </p:spTgt>
                                        </p:tgtEl>
                                      </p:cBhvr>
                                      <p:to x="100000" y="60000"/>
                                    </p:animScale>
                                    <p:animScale>
                                      <p:cBhvr>
                                        <p:cTn id="14" dur="166" decel="50000">
                                          <p:stCondLst>
                                            <p:cond delay="676"/>
                                          </p:stCondLst>
                                        </p:cTn>
                                        <p:tgtEl>
                                          <p:spTgt spid="3">
                                            <p:bg/>
                                          </p:spTgt>
                                        </p:tgtEl>
                                      </p:cBhvr>
                                      <p:to x="100000" y="100000"/>
                                    </p:animScale>
                                    <p:animScale>
                                      <p:cBhvr>
                                        <p:cTn id="15" dur="26">
                                          <p:stCondLst>
                                            <p:cond delay="1312"/>
                                          </p:stCondLst>
                                        </p:cTn>
                                        <p:tgtEl>
                                          <p:spTgt spid="3">
                                            <p:bg/>
                                          </p:spTgt>
                                        </p:tgtEl>
                                      </p:cBhvr>
                                      <p:to x="100000" y="80000"/>
                                    </p:animScale>
                                    <p:animScale>
                                      <p:cBhvr>
                                        <p:cTn id="16" dur="166" decel="50000">
                                          <p:stCondLst>
                                            <p:cond delay="1338"/>
                                          </p:stCondLst>
                                        </p:cTn>
                                        <p:tgtEl>
                                          <p:spTgt spid="3">
                                            <p:bg/>
                                          </p:spTgt>
                                        </p:tgtEl>
                                      </p:cBhvr>
                                      <p:to x="100000" y="100000"/>
                                    </p:animScale>
                                    <p:animScale>
                                      <p:cBhvr>
                                        <p:cTn id="17" dur="26">
                                          <p:stCondLst>
                                            <p:cond delay="1642"/>
                                          </p:stCondLst>
                                        </p:cTn>
                                        <p:tgtEl>
                                          <p:spTgt spid="3">
                                            <p:bg/>
                                          </p:spTgt>
                                        </p:tgtEl>
                                      </p:cBhvr>
                                      <p:to x="100000" y="90000"/>
                                    </p:animScale>
                                    <p:animScale>
                                      <p:cBhvr>
                                        <p:cTn id="18" dur="166" decel="50000">
                                          <p:stCondLst>
                                            <p:cond delay="1668"/>
                                          </p:stCondLst>
                                        </p:cTn>
                                        <p:tgtEl>
                                          <p:spTgt spid="3">
                                            <p:bg/>
                                          </p:spTgt>
                                        </p:tgtEl>
                                      </p:cBhvr>
                                      <p:to x="100000" y="100000"/>
                                    </p:animScale>
                                    <p:animScale>
                                      <p:cBhvr>
                                        <p:cTn id="19" dur="26">
                                          <p:stCondLst>
                                            <p:cond delay="1808"/>
                                          </p:stCondLst>
                                        </p:cTn>
                                        <p:tgtEl>
                                          <p:spTgt spid="3">
                                            <p:bg/>
                                          </p:spTgt>
                                        </p:tgtEl>
                                      </p:cBhvr>
                                      <p:to x="100000" y="95000"/>
                                    </p:animScale>
                                    <p:animScale>
                                      <p:cBhvr>
                                        <p:cTn id="20" dur="166" decel="50000">
                                          <p:stCondLst>
                                            <p:cond delay="1834"/>
                                          </p:stCondLst>
                                        </p:cTn>
                                        <p:tgtEl>
                                          <p:spTgt spid="3">
                                            <p:bg/>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ipe(down)">
                                      <p:cBhvr>
                                        <p:cTn id="25" dur="580">
                                          <p:stCondLst>
                                            <p:cond delay="0"/>
                                          </p:stCondLst>
                                        </p:cTn>
                                        <p:tgtEl>
                                          <p:spTgt spid="3">
                                            <p:txEl>
                                              <p:pRg st="0" end="0"/>
                                            </p:txEl>
                                          </p:spTgt>
                                        </p:tgtEl>
                                      </p:cBhvr>
                                    </p:animEffect>
                                    <p:anim calcmode="lin" valueType="num">
                                      <p:cBhvr>
                                        <p:cTn id="2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0" end="0"/>
                                            </p:txEl>
                                          </p:spTgt>
                                        </p:tgtEl>
                                      </p:cBhvr>
                                      <p:to x="100000" y="60000"/>
                                    </p:animScale>
                                    <p:animScale>
                                      <p:cBhvr>
                                        <p:cTn id="32" dur="166" decel="50000">
                                          <p:stCondLst>
                                            <p:cond delay="676"/>
                                          </p:stCondLst>
                                        </p:cTn>
                                        <p:tgtEl>
                                          <p:spTgt spid="3">
                                            <p:txEl>
                                              <p:pRg st="0" end="0"/>
                                            </p:txEl>
                                          </p:spTgt>
                                        </p:tgtEl>
                                      </p:cBhvr>
                                      <p:to x="100000" y="100000"/>
                                    </p:animScale>
                                    <p:animScale>
                                      <p:cBhvr>
                                        <p:cTn id="33" dur="26">
                                          <p:stCondLst>
                                            <p:cond delay="1312"/>
                                          </p:stCondLst>
                                        </p:cTn>
                                        <p:tgtEl>
                                          <p:spTgt spid="3">
                                            <p:txEl>
                                              <p:pRg st="0" end="0"/>
                                            </p:txEl>
                                          </p:spTgt>
                                        </p:tgtEl>
                                      </p:cBhvr>
                                      <p:to x="100000" y="80000"/>
                                    </p:animScale>
                                    <p:animScale>
                                      <p:cBhvr>
                                        <p:cTn id="34" dur="166" decel="50000">
                                          <p:stCondLst>
                                            <p:cond delay="1338"/>
                                          </p:stCondLst>
                                        </p:cTn>
                                        <p:tgtEl>
                                          <p:spTgt spid="3">
                                            <p:txEl>
                                              <p:pRg st="0" end="0"/>
                                            </p:txEl>
                                          </p:spTgt>
                                        </p:tgtEl>
                                      </p:cBhvr>
                                      <p:to x="100000" y="100000"/>
                                    </p:animScale>
                                    <p:animScale>
                                      <p:cBhvr>
                                        <p:cTn id="35" dur="26">
                                          <p:stCondLst>
                                            <p:cond delay="1642"/>
                                          </p:stCondLst>
                                        </p:cTn>
                                        <p:tgtEl>
                                          <p:spTgt spid="3">
                                            <p:txEl>
                                              <p:pRg st="0" end="0"/>
                                            </p:txEl>
                                          </p:spTgt>
                                        </p:tgtEl>
                                      </p:cBhvr>
                                      <p:to x="100000" y="90000"/>
                                    </p:animScale>
                                    <p:animScale>
                                      <p:cBhvr>
                                        <p:cTn id="36" dur="166" decel="50000">
                                          <p:stCondLst>
                                            <p:cond delay="1668"/>
                                          </p:stCondLst>
                                        </p:cTn>
                                        <p:tgtEl>
                                          <p:spTgt spid="3">
                                            <p:txEl>
                                              <p:pRg st="0" end="0"/>
                                            </p:txEl>
                                          </p:spTgt>
                                        </p:tgtEl>
                                      </p:cBhvr>
                                      <p:to x="100000" y="100000"/>
                                    </p:animScale>
                                    <p:animScale>
                                      <p:cBhvr>
                                        <p:cTn id="37" dur="26">
                                          <p:stCondLst>
                                            <p:cond delay="1808"/>
                                          </p:stCondLst>
                                        </p:cTn>
                                        <p:tgtEl>
                                          <p:spTgt spid="3">
                                            <p:txEl>
                                              <p:pRg st="0" end="0"/>
                                            </p:txEl>
                                          </p:spTgt>
                                        </p:tgtEl>
                                      </p:cBhvr>
                                      <p:to x="100000" y="95000"/>
                                    </p:animScale>
                                    <p:animScale>
                                      <p:cBhvr>
                                        <p:cTn id="38" dur="166" decel="50000">
                                          <p:stCondLst>
                                            <p:cond delay="1834"/>
                                          </p:stCondLst>
                                        </p:cTn>
                                        <p:tgtEl>
                                          <p:spTgt spid="3">
                                            <p:txEl>
                                              <p:pRg st="0" end="0"/>
                                            </p:txEl>
                                          </p:spTgt>
                                        </p:tgtEl>
                                      </p:cBhvr>
                                      <p:to x="100000" y="100000"/>
                                    </p:animScale>
                                  </p:childTnLst>
                                </p:cTn>
                              </p:par>
                              <p:par>
                                <p:cTn id="39" presetID="26" presetClass="entr" presetSubtype="0" fill="hold" grpId="0" nodeType="withEffect">
                                  <p:stCondLst>
                                    <p:cond delay="0"/>
                                  </p:stCondLst>
                                  <p:childTnLst>
                                    <p:set>
                                      <p:cBhvr>
                                        <p:cTn id="40" dur="1" fill="hold">
                                          <p:stCondLst>
                                            <p:cond delay="0"/>
                                          </p:stCondLst>
                                        </p:cTn>
                                        <p:tgtEl>
                                          <p:spTgt spid="3">
                                            <p:txEl>
                                              <p:pRg st="1" end="1"/>
                                            </p:txEl>
                                          </p:spTgt>
                                        </p:tgtEl>
                                        <p:attrNameLst>
                                          <p:attrName>style.visibility</p:attrName>
                                        </p:attrNameLst>
                                      </p:cBhvr>
                                      <p:to>
                                        <p:strVal val="visible"/>
                                      </p:to>
                                    </p:set>
                                    <p:animEffect transition="in" filter="wipe(down)">
                                      <p:cBhvr>
                                        <p:cTn id="41" dur="580">
                                          <p:stCondLst>
                                            <p:cond delay="0"/>
                                          </p:stCondLst>
                                        </p:cTn>
                                        <p:tgtEl>
                                          <p:spTgt spid="3">
                                            <p:txEl>
                                              <p:pRg st="1" end="1"/>
                                            </p:txEl>
                                          </p:spTgt>
                                        </p:tgtEl>
                                      </p:cBhvr>
                                    </p:animEffect>
                                    <p:anim calcmode="lin" valueType="num">
                                      <p:cBhvr>
                                        <p:cTn id="42"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1" end="1"/>
                                            </p:txEl>
                                          </p:spTgt>
                                        </p:tgtEl>
                                      </p:cBhvr>
                                      <p:to x="100000" y="60000"/>
                                    </p:animScale>
                                    <p:animScale>
                                      <p:cBhvr>
                                        <p:cTn id="48" dur="166" decel="50000">
                                          <p:stCondLst>
                                            <p:cond delay="676"/>
                                          </p:stCondLst>
                                        </p:cTn>
                                        <p:tgtEl>
                                          <p:spTgt spid="3">
                                            <p:txEl>
                                              <p:pRg st="1" end="1"/>
                                            </p:txEl>
                                          </p:spTgt>
                                        </p:tgtEl>
                                      </p:cBhvr>
                                      <p:to x="100000" y="100000"/>
                                    </p:animScale>
                                    <p:animScale>
                                      <p:cBhvr>
                                        <p:cTn id="49" dur="26">
                                          <p:stCondLst>
                                            <p:cond delay="1312"/>
                                          </p:stCondLst>
                                        </p:cTn>
                                        <p:tgtEl>
                                          <p:spTgt spid="3">
                                            <p:txEl>
                                              <p:pRg st="1" end="1"/>
                                            </p:txEl>
                                          </p:spTgt>
                                        </p:tgtEl>
                                      </p:cBhvr>
                                      <p:to x="100000" y="80000"/>
                                    </p:animScale>
                                    <p:animScale>
                                      <p:cBhvr>
                                        <p:cTn id="50" dur="166" decel="50000">
                                          <p:stCondLst>
                                            <p:cond delay="1338"/>
                                          </p:stCondLst>
                                        </p:cTn>
                                        <p:tgtEl>
                                          <p:spTgt spid="3">
                                            <p:txEl>
                                              <p:pRg st="1" end="1"/>
                                            </p:txEl>
                                          </p:spTgt>
                                        </p:tgtEl>
                                      </p:cBhvr>
                                      <p:to x="100000" y="100000"/>
                                    </p:animScale>
                                    <p:animScale>
                                      <p:cBhvr>
                                        <p:cTn id="51" dur="26">
                                          <p:stCondLst>
                                            <p:cond delay="1642"/>
                                          </p:stCondLst>
                                        </p:cTn>
                                        <p:tgtEl>
                                          <p:spTgt spid="3">
                                            <p:txEl>
                                              <p:pRg st="1" end="1"/>
                                            </p:txEl>
                                          </p:spTgt>
                                        </p:tgtEl>
                                      </p:cBhvr>
                                      <p:to x="100000" y="90000"/>
                                    </p:animScale>
                                    <p:animScale>
                                      <p:cBhvr>
                                        <p:cTn id="52" dur="166" decel="50000">
                                          <p:stCondLst>
                                            <p:cond delay="1668"/>
                                          </p:stCondLst>
                                        </p:cTn>
                                        <p:tgtEl>
                                          <p:spTgt spid="3">
                                            <p:txEl>
                                              <p:pRg st="1" end="1"/>
                                            </p:txEl>
                                          </p:spTgt>
                                        </p:tgtEl>
                                      </p:cBhvr>
                                      <p:to x="100000" y="100000"/>
                                    </p:animScale>
                                    <p:animScale>
                                      <p:cBhvr>
                                        <p:cTn id="53" dur="26">
                                          <p:stCondLst>
                                            <p:cond delay="1808"/>
                                          </p:stCondLst>
                                        </p:cTn>
                                        <p:tgtEl>
                                          <p:spTgt spid="3">
                                            <p:txEl>
                                              <p:pRg st="1" end="1"/>
                                            </p:txEl>
                                          </p:spTgt>
                                        </p:tgtEl>
                                      </p:cBhvr>
                                      <p:to x="100000" y="95000"/>
                                    </p:animScale>
                                    <p:animScale>
                                      <p:cBhvr>
                                        <p:cTn id="54" dur="166" decel="50000">
                                          <p:stCondLst>
                                            <p:cond delay="1834"/>
                                          </p:stCondLst>
                                        </p:cTn>
                                        <p:tgtEl>
                                          <p:spTgt spid="3">
                                            <p:txEl>
                                              <p:pRg st="1" end="1"/>
                                            </p:txEl>
                                          </p:spTgt>
                                        </p:tgtEl>
                                      </p:cBhvr>
                                      <p:to x="100000" y="100000"/>
                                    </p:animScale>
                                  </p:childTnLst>
                                </p:cTn>
                              </p:par>
                              <p:par>
                                <p:cTn id="55" presetID="26" presetClass="entr" presetSubtype="0" fill="hold" grpId="0" nodeType="withEffect">
                                  <p:stCondLst>
                                    <p:cond delay="0"/>
                                  </p:stCondLst>
                                  <p:childTnLst>
                                    <p:set>
                                      <p:cBhvr>
                                        <p:cTn id="56" dur="1" fill="hold">
                                          <p:stCondLst>
                                            <p:cond delay="0"/>
                                          </p:stCondLst>
                                        </p:cTn>
                                        <p:tgtEl>
                                          <p:spTgt spid="3">
                                            <p:txEl>
                                              <p:pRg st="2" end="2"/>
                                            </p:txEl>
                                          </p:spTgt>
                                        </p:tgtEl>
                                        <p:attrNameLst>
                                          <p:attrName>style.visibility</p:attrName>
                                        </p:attrNameLst>
                                      </p:cBhvr>
                                      <p:to>
                                        <p:strVal val="visible"/>
                                      </p:to>
                                    </p:set>
                                    <p:animEffect transition="in" filter="wipe(down)">
                                      <p:cBhvr>
                                        <p:cTn id="57" dur="580">
                                          <p:stCondLst>
                                            <p:cond delay="0"/>
                                          </p:stCondLst>
                                        </p:cTn>
                                        <p:tgtEl>
                                          <p:spTgt spid="3">
                                            <p:txEl>
                                              <p:pRg st="2" end="2"/>
                                            </p:txEl>
                                          </p:spTgt>
                                        </p:tgtEl>
                                      </p:cBhvr>
                                    </p:animEffect>
                                    <p:anim calcmode="lin" valueType="num">
                                      <p:cBhvr>
                                        <p:cTn id="58"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
                                            <p:txEl>
                                              <p:pRg st="2" end="2"/>
                                            </p:txEl>
                                          </p:spTgt>
                                        </p:tgtEl>
                                      </p:cBhvr>
                                      <p:to x="100000" y="60000"/>
                                    </p:animScale>
                                    <p:animScale>
                                      <p:cBhvr>
                                        <p:cTn id="64" dur="166" decel="50000">
                                          <p:stCondLst>
                                            <p:cond delay="676"/>
                                          </p:stCondLst>
                                        </p:cTn>
                                        <p:tgtEl>
                                          <p:spTgt spid="3">
                                            <p:txEl>
                                              <p:pRg st="2" end="2"/>
                                            </p:txEl>
                                          </p:spTgt>
                                        </p:tgtEl>
                                      </p:cBhvr>
                                      <p:to x="100000" y="100000"/>
                                    </p:animScale>
                                    <p:animScale>
                                      <p:cBhvr>
                                        <p:cTn id="65" dur="26">
                                          <p:stCondLst>
                                            <p:cond delay="1312"/>
                                          </p:stCondLst>
                                        </p:cTn>
                                        <p:tgtEl>
                                          <p:spTgt spid="3">
                                            <p:txEl>
                                              <p:pRg st="2" end="2"/>
                                            </p:txEl>
                                          </p:spTgt>
                                        </p:tgtEl>
                                      </p:cBhvr>
                                      <p:to x="100000" y="80000"/>
                                    </p:animScale>
                                    <p:animScale>
                                      <p:cBhvr>
                                        <p:cTn id="66" dur="166" decel="50000">
                                          <p:stCondLst>
                                            <p:cond delay="1338"/>
                                          </p:stCondLst>
                                        </p:cTn>
                                        <p:tgtEl>
                                          <p:spTgt spid="3">
                                            <p:txEl>
                                              <p:pRg st="2" end="2"/>
                                            </p:txEl>
                                          </p:spTgt>
                                        </p:tgtEl>
                                      </p:cBhvr>
                                      <p:to x="100000" y="100000"/>
                                    </p:animScale>
                                    <p:animScale>
                                      <p:cBhvr>
                                        <p:cTn id="67" dur="26">
                                          <p:stCondLst>
                                            <p:cond delay="1642"/>
                                          </p:stCondLst>
                                        </p:cTn>
                                        <p:tgtEl>
                                          <p:spTgt spid="3">
                                            <p:txEl>
                                              <p:pRg st="2" end="2"/>
                                            </p:txEl>
                                          </p:spTgt>
                                        </p:tgtEl>
                                      </p:cBhvr>
                                      <p:to x="100000" y="90000"/>
                                    </p:animScale>
                                    <p:animScale>
                                      <p:cBhvr>
                                        <p:cTn id="68" dur="166" decel="50000">
                                          <p:stCondLst>
                                            <p:cond delay="1668"/>
                                          </p:stCondLst>
                                        </p:cTn>
                                        <p:tgtEl>
                                          <p:spTgt spid="3">
                                            <p:txEl>
                                              <p:pRg st="2" end="2"/>
                                            </p:txEl>
                                          </p:spTgt>
                                        </p:tgtEl>
                                      </p:cBhvr>
                                      <p:to x="100000" y="100000"/>
                                    </p:animScale>
                                    <p:animScale>
                                      <p:cBhvr>
                                        <p:cTn id="69" dur="26">
                                          <p:stCondLst>
                                            <p:cond delay="1808"/>
                                          </p:stCondLst>
                                        </p:cTn>
                                        <p:tgtEl>
                                          <p:spTgt spid="3">
                                            <p:txEl>
                                              <p:pRg st="2" end="2"/>
                                            </p:txEl>
                                          </p:spTgt>
                                        </p:tgtEl>
                                      </p:cBhvr>
                                      <p:to x="100000" y="95000"/>
                                    </p:animScale>
                                    <p:animScale>
                                      <p:cBhvr>
                                        <p:cTn id="70" dur="166" decel="50000">
                                          <p:stCondLst>
                                            <p:cond delay="1834"/>
                                          </p:stCondLst>
                                        </p:cTn>
                                        <p:tgtEl>
                                          <p:spTgt spid="3">
                                            <p:txEl>
                                              <p:pRg st="2" end="2"/>
                                            </p:txEl>
                                          </p:spTgt>
                                        </p:tgtEl>
                                      </p:cBhvr>
                                      <p:to x="100000" y="100000"/>
                                    </p:animScale>
                                  </p:childTnLst>
                                </p:cTn>
                              </p:par>
                              <p:par>
                                <p:cTn id="71" presetID="26" presetClass="entr" presetSubtype="0" fill="hold" grpId="0" nodeType="withEffect">
                                  <p:stCondLst>
                                    <p:cond delay="0"/>
                                  </p:stCondLst>
                                  <p:childTnLst>
                                    <p:set>
                                      <p:cBhvr>
                                        <p:cTn id="72" dur="1" fill="hold">
                                          <p:stCondLst>
                                            <p:cond delay="0"/>
                                          </p:stCondLst>
                                        </p:cTn>
                                        <p:tgtEl>
                                          <p:spTgt spid="3">
                                            <p:txEl>
                                              <p:pRg st="3" end="3"/>
                                            </p:txEl>
                                          </p:spTgt>
                                        </p:tgtEl>
                                        <p:attrNameLst>
                                          <p:attrName>style.visibility</p:attrName>
                                        </p:attrNameLst>
                                      </p:cBhvr>
                                      <p:to>
                                        <p:strVal val="visible"/>
                                      </p:to>
                                    </p:set>
                                    <p:animEffect transition="in" filter="wipe(down)">
                                      <p:cBhvr>
                                        <p:cTn id="73" dur="580">
                                          <p:stCondLst>
                                            <p:cond delay="0"/>
                                          </p:stCondLst>
                                        </p:cTn>
                                        <p:tgtEl>
                                          <p:spTgt spid="3">
                                            <p:txEl>
                                              <p:pRg st="3" end="3"/>
                                            </p:txEl>
                                          </p:spTgt>
                                        </p:tgtEl>
                                      </p:cBhvr>
                                    </p:animEffect>
                                    <p:anim calcmode="lin" valueType="num">
                                      <p:cBhvr>
                                        <p:cTn id="7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9" dur="26">
                                          <p:stCondLst>
                                            <p:cond delay="650"/>
                                          </p:stCondLst>
                                        </p:cTn>
                                        <p:tgtEl>
                                          <p:spTgt spid="3">
                                            <p:txEl>
                                              <p:pRg st="3" end="3"/>
                                            </p:txEl>
                                          </p:spTgt>
                                        </p:tgtEl>
                                      </p:cBhvr>
                                      <p:to x="100000" y="60000"/>
                                    </p:animScale>
                                    <p:animScale>
                                      <p:cBhvr>
                                        <p:cTn id="80" dur="166" decel="50000">
                                          <p:stCondLst>
                                            <p:cond delay="676"/>
                                          </p:stCondLst>
                                        </p:cTn>
                                        <p:tgtEl>
                                          <p:spTgt spid="3">
                                            <p:txEl>
                                              <p:pRg st="3" end="3"/>
                                            </p:txEl>
                                          </p:spTgt>
                                        </p:tgtEl>
                                      </p:cBhvr>
                                      <p:to x="100000" y="100000"/>
                                    </p:animScale>
                                    <p:animScale>
                                      <p:cBhvr>
                                        <p:cTn id="81" dur="26">
                                          <p:stCondLst>
                                            <p:cond delay="1312"/>
                                          </p:stCondLst>
                                        </p:cTn>
                                        <p:tgtEl>
                                          <p:spTgt spid="3">
                                            <p:txEl>
                                              <p:pRg st="3" end="3"/>
                                            </p:txEl>
                                          </p:spTgt>
                                        </p:tgtEl>
                                      </p:cBhvr>
                                      <p:to x="100000" y="80000"/>
                                    </p:animScale>
                                    <p:animScale>
                                      <p:cBhvr>
                                        <p:cTn id="82" dur="166" decel="50000">
                                          <p:stCondLst>
                                            <p:cond delay="1338"/>
                                          </p:stCondLst>
                                        </p:cTn>
                                        <p:tgtEl>
                                          <p:spTgt spid="3">
                                            <p:txEl>
                                              <p:pRg st="3" end="3"/>
                                            </p:txEl>
                                          </p:spTgt>
                                        </p:tgtEl>
                                      </p:cBhvr>
                                      <p:to x="100000" y="100000"/>
                                    </p:animScale>
                                    <p:animScale>
                                      <p:cBhvr>
                                        <p:cTn id="83" dur="26">
                                          <p:stCondLst>
                                            <p:cond delay="1642"/>
                                          </p:stCondLst>
                                        </p:cTn>
                                        <p:tgtEl>
                                          <p:spTgt spid="3">
                                            <p:txEl>
                                              <p:pRg st="3" end="3"/>
                                            </p:txEl>
                                          </p:spTgt>
                                        </p:tgtEl>
                                      </p:cBhvr>
                                      <p:to x="100000" y="90000"/>
                                    </p:animScale>
                                    <p:animScale>
                                      <p:cBhvr>
                                        <p:cTn id="84" dur="166" decel="50000">
                                          <p:stCondLst>
                                            <p:cond delay="1668"/>
                                          </p:stCondLst>
                                        </p:cTn>
                                        <p:tgtEl>
                                          <p:spTgt spid="3">
                                            <p:txEl>
                                              <p:pRg st="3" end="3"/>
                                            </p:txEl>
                                          </p:spTgt>
                                        </p:tgtEl>
                                      </p:cBhvr>
                                      <p:to x="100000" y="100000"/>
                                    </p:animScale>
                                    <p:animScale>
                                      <p:cBhvr>
                                        <p:cTn id="85" dur="26">
                                          <p:stCondLst>
                                            <p:cond delay="1808"/>
                                          </p:stCondLst>
                                        </p:cTn>
                                        <p:tgtEl>
                                          <p:spTgt spid="3">
                                            <p:txEl>
                                              <p:pRg st="3" end="3"/>
                                            </p:txEl>
                                          </p:spTgt>
                                        </p:tgtEl>
                                      </p:cBhvr>
                                      <p:to x="100000" y="95000"/>
                                    </p:animScale>
                                    <p:animScale>
                                      <p:cBhvr>
                                        <p:cTn id="86" dur="166" decel="50000">
                                          <p:stCondLst>
                                            <p:cond delay="1834"/>
                                          </p:stCondLst>
                                        </p:cTn>
                                        <p:tgtEl>
                                          <p:spTgt spid="3">
                                            <p:txEl>
                                              <p:pRg st="3" end="3"/>
                                            </p:txEl>
                                          </p:spTgt>
                                        </p:tgtEl>
                                      </p:cBhvr>
                                      <p:to x="100000" y="100000"/>
                                    </p:animScale>
                                  </p:childTnLst>
                                </p:cTn>
                              </p:par>
                              <p:par>
                                <p:cTn id="87" presetID="26" presetClass="entr" presetSubtype="0" fill="hold" grpId="0" nodeType="withEffect">
                                  <p:stCondLst>
                                    <p:cond delay="0"/>
                                  </p:stCondLst>
                                  <p:childTnLst>
                                    <p:set>
                                      <p:cBhvr>
                                        <p:cTn id="88" dur="1" fill="hold">
                                          <p:stCondLst>
                                            <p:cond delay="0"/>
                                          </p:stCondLst>
                                        </p:cTn>
                                        <p:tgtEl>
                                          <p:spTgt spid="3">
                                            <p:txEl>
                                              <p:pRg st="4" end="4"/>
                                            </p:txEl>
                                          </p:spTgt>
                                        </p:tgtEl>
                                        <p:attrNameLst>
                                          <p:attrName>style.visibility</p:attrName>
                                        </p:attrNameLst>
                                      </p:cBhvr>
                                      <p:to>
                                        <p:strVal val="visible"/>
                                      </p:to>
                                    </p:set>
                                    <p:animEffect transition="in" filter="wipe(down)">
                                      <p:cBhvr>
                                        <p:cTn id="89" dur="580">
                                          <p:stCondLst>
                                            <p:cond delay="0"/>
                                          </p:stCondLst>
                                        </p:cTn>
                                        <p:tgtEl>
                                          <p:spTgt spid="3">
                                            <p:txEl>
                                              <p:pRg st="4" end="4"/>
                                            </p:txEl>
                                          </p:spTgt>
                                        </p:tgtEl>
                                      </p:cBhvr>
                                    </p:animEffect>
                                    <p:anim calcmode="lin" valueType="num">
                                      <p:cBhvr>
                                        <p:cTn id="9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9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9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5" dur="26">
                                          <p:stCondLst>
                                            <p:cond delay="650"/>
                                          </p:stCondLst>
                                        </p:cTn>
                                        <p:tgtEl>
                                          <p:spTgt spid="3">
                                            <p:txEl>
                                              <p:pRg st="4" end="4"/>
                                            </p:txEl>
                                          </p:spTgt>
                                        </p:tgtEl>
                                      </p:cBhvr>
                                      <p:to x="100000" y="60000"/>
                                    </p:animScale>
                                    <p:animScale>
                                      <p:cBhvr>
                                        <p:cTn id="96" dur="166" decel="50000">
                                          <p:stCondLst>
                                            <p:cond delay="676"/>
                                          </p:stCondLst>
                                        </p:cTn>
                                        <p:tgtEl>
                                          <p:spTgt spid="3">
                                            <p:txEl>
                                              <p:pRg st="4" end="4"/>
                                            </p:txEl>
                                          </p:spTgt>
                                        </p:tgtEl>
                                      </p:cBhvr>
                                      <p:to x="100000" y="100000"/>
                                    </p:animScale>
                                    <p:animScale>
                                      <p:cBhvr>
                                        <p:cTn id="97" dur="26">
                                          <p:stCondLst>
                                            <p:cond delay="1312"/>
                                          </p:stCondLst>
                                        </p:cTn>
                                        <p:tgtEl>
                                          <p:spTgt spid="3">
                                            <p:txEl>
                                              <p:pRg st="4" end="4"/>
                                            </p:txEl>
                                          </p:spTgt>
                                        </p:tgtEl>
                                      </p:cBhvr>
                                      <p:to x="100000" y="80000"/>
                                    </p:animScale>
                                    <p:animScale>
                                      <p:cBhvr>
                                        <p:cTn id="98" dur="166" decel="50000">
                                          <p:stCondLst>
                                            <p:cond delay="1338"/>
                                          </p:stCondLst>
                                        </p:cTn>
                                        <p:tgtEl>
                                          <p:spTgt spid="3">
                                            <p:txEl>
                                              <p:pRg st="4" end="4"/>
                                            </p:txEl>
                                          </p:spTgt>
                                        </p:tgtEl>
                                      </p:cBhvr>
                                      <p:to x="100000" y="100000"/>
                                    </p:animScale>
                                    <p:animScale>
                                      <p:cBhvr>
                                        <p:cTn id="99" dur="26">
                                          <p:stCondLst>
                                            <p:cond delay="1642"/>
                                          </p:stCondLst>
                                        </p:cTn>
                                        <p:tgtEl>
                                          <p:spTgt spid="3">
                                            <p:txEl>
                                              <p:pRg st="4" end="4"/>
                                            </p:txEl>
                                          </p:spTgt>
                                        </p:tgtEl>
                                      </p:cBhvr>
                                      <p:to x="100000" y="90000"/>
                                    </p:animScale>
                                    <p:animScale>
                                      <p:cBhvr>
                                        <p:cTn id="100" dur="166" decel="50000">
                                          <p:stCondLst>
                                            <p:cond delay="1668"/>
                                          </p:stCondLst>
                                        </p:cTn>
                                        <p:tgtEl>
                                          <p:spTgt spid="3">
                                            <p:txEl>
                                              <p:pRg st="4" end="4"/>
                                            </p:txEl>
                                          </p:spTgt>
                                        </p:tgtEl>
                                      </p:cBhvr>
                                      <p:to x="100000" y="100000"/>
                                    </p:animScale>
                                    <p:animScale>
                                      <p:cBhvr>
                                        <p:cTn id="101" dur="26">
                                          <p:stCondLst>
                                            <p:cond delay="1808"/>
                                          </p:stCondLst>
                                        </p:cTn>
                                        <p:tgtEl>
                                          <p:spTgt spid="3">
                                            <p:txEl>
                                              <p:pRg st="4" end="4"/>
                                            </p:txEl>
                                          </p:spTgt>
                                        </p:tgtEl>
                                      </p:cBhvr>
                                      <p:to x="100000" y="95000"/>
                                    </p:animScale>
                                    <p:animScale>
                                      <p:cBhvr>
                                        <p:cTn id="102" dur="166" decel="50000">
                                          <p:stCondLst>
                                            <p:cond delay="1834"/>
                                          </p:stCondLst>
                                        </p:cTn>
                                        <p:tgtEl>
                                          <p:spTgt spid="3">
                                            <p:txEl>
                                              <p:pRg st="4" end="4"/>
                                            </p:txEl>
                                          </p:spTgt>
                                        </p:tgtEl>
                                      </p:cBhvr>
                                      <p:to x="100000" y="100000"/>
                                    </p:animScale>
                                  </p:childTnLst>
                                </p:cTn>
                              </p:par>
                              <p:par>
                                <p:cTn id="103" presetID="26" presetClass="entr" presetSubtype="0" fill="hold" grpId="0" nodeType="withEffect">
                                  <p:stCondLst>
                                    <p:cond delay="0"/>
                                  </p:stCondLst>
                                  <p:childTnLst>
                                    <p:set>
                                      <p:cBhvr>
                                        <p:cTn id="104" dur="1" fill="hold">
                                          <p:stCondLst>
                                            <p:cond delay="0"/>
                                          </p:stCondLst>
                                        </p:cTn>
                                        <p:tgtEl>
                                          <p:spTgt spid="3">
                                            <p:txEl>
                                              <p:pRg st="5" end="5"/>
                                            </p:txEl>
                                          </p:spTgt>
                                        </p:tgtEl>
                                        <p:attrNameLst>
                                          <p:attrName>style.visibility</p:attrName>
                                        </p:attrNameLst>
                                      </p:cBhvr>
                                      <p:to>
                                        <p:strVal val="visible"/>
                                      </p:to>
                                    </p:set>
                                    <p:animEffect transition="in" filter="wipe(down)">
                                      <p:cBhvr>
                                        <p:cTn id="105" dur="580">
                                          <p:stCondLst>
                                            <p:cond delay="0"/>
                                          </p:stCondLst>
                                        </p:cTn>
                                        <p:tgtEl>
                                          <p:spTgt spid="3">
                                            <p:txEl>
                                              <p:pRg st="5" end="5"/>
                                            </p:txEl>
                                          </p:spTgt>
                                        </p:tgtEl>
                                      </p:cBhvr>
                                    </p:animEffect>
                                    <p:anim calcmode="lin" valueType="num">
                                      <p:cBhvr>
                                        <p:cTn id="10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11" dur="26">
                                          <p:stCondLst>
                                            <p:cond delay="650"/>
                                          </p:stCondLst>
                                        </p:cTn>
                                        <p:tgtEl>
                                          <p:spTgt spid="3">
                                            <p:txEl>
                                              <p:pRg st="5" end="5"/>
                                            </p:txEl>
                                          </p:spTgt>
                                        </p:tgtEl>
                                      </p:cBhvr>
                                      <p:to x="100000" y="60000"/>
                                    </p:animScale>
                                    <p:animScale>
                                      <p:cBhvr>
                                        <p:cTn id="112" dur="166" decel="50000">
                                          <p:stCondLst>
                                            <p:cond delay="676"/>
                                          </p:stCondLst>
                                        </p:cTn>
                                        <p:tgtEl>
                                          <p:spTgt spid="3">
                                            <p:txEl>
                                              <p:pRg st="5" end="5"/>
                                            </p:txEl>
                                          </p:spTgt>
                                        </p:tgtEl>
                                      </p:cBhvr>
                                      <p:to x="100000" y="100000"/>
                                    </p:animScale>
                                    <p:animScale>
                                      <p:cBhvr>
                                        <p:cTn id="113" dur="26">
                                          <p:stCondLst>
                                            <p:cond delay="1312"/>
                                          </p:stCondLst>
                                        </p:cTn>
                                        <p:tgtEl>
                                          <p:spTgt spid="3">
                                            <p:txEl>
                                              <p:pRg st="5" end="5"/>
                                            </p:txEl>
                                          </p:spTgt>
                                        </p:tgtEl>
                                      </p:cBhvr>
                                      <p:to x="100000" y="80000"/>
                                    </p:animScale>
                                    <p:animScale>
                                      <p:cBhvr>
                                        <p:cTn id="114" dur="166" decel="50000">
                                          <p:stCondLst>
                                            <p:cond delay="1338"/>
                                          </p:stCondLst>
                                        </p:cTn>
                                        <p:tgtEl>
                                          <p:spTgt spid="3">
                                            <p:txEl>
                                              <p:pRg st="5" end="5"/>
                                            </p:txEl>
                                          </p:spTgt>
                                        </p:tgtEl>
                                      </p:cBhvr>
                                      <p:to x="100000" y="100000"/>
                                    </p:animScale>
                                    <p:animScale>
                                      <p:cBhvr>
                                        <p:cTn id="115" dur="26">
                                          <p:stCondLst>
                                            <p:cond delay="1642"/>
                                          </p:stCondLst>
                                        </p:cTn>
                                        <p:tgtEl>
                                          <p:spTgt spid="3">
                                            <p:txEl>
                                              <p:pRg st="5" end="5"/>
                                            </p:txEl>
                                          </p:spTgt>
                                        </p:tgtEl>
                                      </p:cBhvr>
                                      <p:to x="100000" y="90000"/>
                                    </p:animScale>
                                    <p:animScale>
                                      <p:cBhvr>
                                        <p:cTn id="116" dur="166" decel="50000">
                                          <p:stCondLst>
                                            <p:cond delay="1668"/>
                                          </p:stCondLst>
                                        </p:cTn>
                                        <p:tgtEl>
                                          <p:spTgt spid="3">
                                            <p:txEl>
                                              <p:pRg st="5" end="5"/>
                                            </p:txEl>
                                          </p:spTgt>
                                        </p:tgtEl>
                                      </p:cBhvr>
                                      <p:to x="100000" y="100000"/>
                                    </p:animScale>
                                    <p:animScale>
                                      <p:cBhvr>
                                        <p:cTn id="117" dur="26">
                                          <p:stCondLst>
                                            <p:cond delay="1808"/>
                                          </p:stCondLst>
                                        </p:cTn>
                                        <p:tgtEl>
                                          <p:spTgt spid="3">
                                            <p:txEl>
                                              <p:pRg st="5" end="5"/>
                                            </p:txEl>
                                          </p:spTgt>
                                        </p:tgtEl>
                                      </p:cBhvr>
                                      <p:to x="100000" y="95000"/>
                                    </p:animScale>
                                    <p:animScale>
                                      <p:cBhvr>
                                        <p:cTn id="118" dur="166" decel="50000">
                                          <p:stCondLst>
                                            <p:cond delay="1834"/>
                                          </p:stCondLst>
                                        </p:cTn>
                                        <p:tgtEl>
                                          <p:spTgt spid="3">
                                            <p:txEl>
                                              <p:pRg st="5" end="5"/>
                                            </p:txEl>
                                          </p:spTgt>
                                        </p:tgtEl>
                                      </p:cBhvr>
                                      <p:to x="100000" y="100000"/>
                                    </p:animScale>
                                  </p:childTnLst>
                                </p:cTn>
                              </p:par>
                              <p:par>
                                <p:cTn id="119" presetID="26" presetClass="entr" presetSubtype="0" fill="hold" grpId="0" nodeType="withEffect">
                                  <p:stCondLst>
                                    <p:cond delay="0"/>
                                  </p:stCondLst>
                                  <p:childTnLst>
                                    <p:set>
                                      <p:cBhvr>
                                        <p:cTn id="120" dur="1" fill="hold">
                                          <p:stCondLst>
                                            <p:cond delay="0"/>
                                          </p:stCondLst>
                                        </p:cTn>
                                        <p:tgtEl>
                                          <p:spTgt spid="3">
                                            <p:txEl>
                                              <p:pRg st="6" end="6"/>
                                            </p:txEl>
                                          </p:spTgt>
                                        </p:tgtEl>
                                        <p:attrNameLst>
                                          <p:attrName>style.visibility</p:attrName>
                                        </p:attrNameLst>
                                      </p:cBhvr>
                                      <p:to>
                                        <p:strVal val="visible"/>
                                      </p:to>
                                    </p:set>
                                    <p:animEffect transition="in" filter="wipe(down)">
                                      <p:cBhvr>
                                        <p:cTn id="121" dur="580">
                                          <p:stCondLst>
                                            <p:cond delay="0"/>
                                          </p:stCondLst>
                                        </p:cTn>
                                        <p:tgtEl>
                                          <p:spTgt spid="3">
                                            <p:txEl>
                                              <p:pRg st="6" end="6"/>
                                            </p:txEl>
                                          </p:spTgt>
                                        </p:tgtEl>
                                      </p:cBhvr>
                                    </p:animEffect>
                                    <p:anim calcmode="lin" valueType="num">
                                      <p:cBhvr>
                                        <p:cTn id="122"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23"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24"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25"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6"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7" dur="26">
                                          <p:stCondLst>
                                            <p:cond delay="650"/>
                                          </p:stCondLst>
                                        </p:cTn>
                                        <p:tgtEl>
                                          <p:spTgt spid="3">
                                            <p:txEl>
                                              <p:pRg st="6" end="6"/>
                                            </p:txEl>
                                          </p:spTgt>
                                        </p:tgtEl>
                                      </p:cBhvr>
                                      <p:to x="100000" y="60000"/>
                                    </p:animScale>
                                    <p:animScale>
                                      <p:cBhvr>
                                        <p:cTn id="128" dur="166" decel="50000">
                                          <p:stCondLst>
                                            <p:cond delay="676"/>
                                          </p:stCondLst>
                                        </p:cTn>
                                        <p:tgtEl>
                                          <p:spTgt spid="3">
                                            <p:txEl>
                                              <p:pRg st="6" end="6"/>
                                            </p:txEl>
                                          </p:spTgt>
                                        </p:tgtEl>
                                      </p:cBhvr>
                                      <p:to x="100000" y="100000"/>
                                    </p:animScale>
                                    <p:animScale>
                                      <p:cBhvr>
                                        <p:cTn id="129" dur="26">
                                          <p:stCondLst>
                                            <p:cond delay="1312"/>
                                          </p:stCondLst>
                                        </p:cTn>
                                        <p:tgtEl>
                                          <p:spTgt spid="3">
                                            <p:txEl>
                                              <p:pRg st="6" end="6"/>
                                            </p:txEl>
                                          </p:spTgt>
                                        </p:tgtEl>
                                      </p:cBhvr>
                                      <p:to x="100000" y="80000"/>
                                    </p:animScale>
                                    <p:animScale>
                                      <p:cBhvr>
                                        <p:cTn id="130" dur="166" decel="50000">
                                          <p:stCondLst>
                                            <p:cond delay="1338"/>
                                          </p:stCondLst>
                                        </p:cTn>
                                        <p:tgtEl>
                                          <p:spTgt spid="3">
                                            <p:txEl>
                                              <p:pRg st="6" end="6"/>
                                            </p:txEl>
                                          </p:spTgt>
                                        </p:tgtEl>
                                      </p:cBhvr>
                                      <p:to x="100000" y="100000"/>
                                    </p:animScale>
                                    <p:animScale>
                                      <p:cBhvr>
                                        <p:cTn id="131" dur="26">
                                          <p:stCondLst>
                                            <p:cond delay="1642"/>
                                          </p:stCondLst>
                                        </p:cTn>
                                        <p:tgtEl>
                                          <p:spTgt spid="3">
                                            <p:txEl>
                                              <p:pRg st="6" end="6"/>
                                            </p:txEl>
                                          </p:spTgt>
                                        </p:tgtEl>
                                      </p:cBhvr>
                                      <p:to x="100000" y="90000"/>
                                    </p:animScale>
                                    <p:animScale>
                                      <p:cBhvr>
                                        <p:cTn id="132" dur="166" decel="50000">
                                          <p:stCondLst>
                                            <p:cond delay="1668"/>
                                          </p:stCondLst>
                                        </p:cTn>
                                        <p:tgtEl>
                                          <p:spTgt spid="3">
                                            <p:txEl>
                                              <p:pRg st="6" end="6"/>
                                            </p:txEl>
                                          </p:spTgt>
                                        </p:tgtEl>
                                      </p:cBhvr>
                                      <p:to x="100000" y="100000"/>
                                    </p:animScale>
                                    <p:animScale>
                                      <p:cBhvr>
                                        <p:cTn id="133" dur="26">
                                          <p:stCondLst>
                                            <p:cond delay="1808"/>
                                          </p:stCondLst>
                                        </p:cTn>
                                        <p:tgtEl>
                                          <p:spTgt spid="3">
                                            <p:txEl>
                                              <p:pRg st="6" end="6"/>
                                            </p:txEl>
                                          </p:spTgt>
                                        </p:tgtEl>
                                      </p:cBhvr>
                                      <p:to x="100000" y="95000"/>
                                    </p:animScale>
                                    <p:animScale>
                                      <p:cBhvr>
                                        <p:cTn id="134" dur="166" decel="50000">
                                          <p:stCondLst>
                                            <p:cond delay="1834"/>
                                          </p:stCondLst>
                                        </p:cTn>
                                        <p:tgtEl>
                                          <p:spTgt spid="3">
                                            <p:txEl>
                                              <p:pRg st="6" end="6"/>
                                            </p:txEl>
                                          </p:spTgt>
                                        </p:tgtEl>
                                      </p:cBhvr>
                                      <p:to x="100000" y="100000"/>
                                    </p:animScale>
                                  </p:childTnLst>
                                </p:cTn>
                              </p:par>
                              <p:par>
                                <p:cTn id="135" presetID="26" presetClass="entr" presetSubtype="0" fill="hold" grpId="0" nodeType="withEffect">
                                  <p:stCondLst>
                                    <p:cond delay="0"/>
                                  </p:stCondLst>
                                  <p:childTnLst>
                                    <p:set>
                                      <p:cBhvr>
                                        <p:cTn id="136" dur="1" fill="hold">
                                          <p:stCondLst>
                                            <p:cond delay="0"/>
                                          </p:stCondLst>
                                        </p:cTn>
                                        <p:tgtEl>
                                          <p:spTgt spid="3">
                                            <p:txEl>
                                              <p:pRg st="7" end="7"/>
                                            </p:txEl>
                                          </p:spTgt>
                                        </p:tgtEl>
                                        <p:attrNameLst>
                                          <p:attrName>style.visibility</p:attrName>
                                        </p:attrNameLst>
                                      </p:cBhvr>
                                      <p:to>
                                        <p:strVal val="visible"/>
                                      </p:to>
                                    </p:set>
                                    <p:animEffect transition="in" filter="wipe(down)">
                                      <p:cBhvr>
                                        <p:cTn id="137" dur="580">
                                          <p:stCondLst>
                                            <p:cond delay="0"/>
                                          </p:stCondLst>
                                        </p:cTn>
                                        <p:tgtEl>
                                          <p:spTgt spid="3">
                                            <p:txEl>
                                              <p:pRg st="7" end="7"/>
                                            </p:txEl>
                                          </p:spTgt>
                                        </p:tgtEl>
                                      </p:cBhvr>
                                    </p:animEffect>
                                    <p:anim calcmode="lin" valueType="num">
                                      <p:cBhvr>
                                        <p:cTn id="138"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9"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40"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41"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42"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43" dur="26">
                                          <p:stCondLst>
                                            <p:cond delay="650"/>
                                          </p:stCondLst>
                                        </p:cTn>
                                        <p:tgtEl>
                                          <p:spTgt spid="3">
                                            <p:txEl>
                                              <p:pRg st="7" end="7"/>
                                            </p:txEl>
                                          </p:spTgt>
                                        </p:tgtEl>
                                      </p:cBhvr>
                                      <p:to x="100000" y="60000"/>
                                    </p:animScale>
                                    <p:animScale>
                                      <p:cBhvr>
                                        <p:cTn id="144" dur="166" decel="50000">
                                          <p:stCondLst>
                                            <p:cond delay="676"/>
                                          </p:stCondLst>
                                        </p:cTn>
                                        <p:tgtEl>
                                          <p:spTgt spid="3">
                                            <p:txEl>
                                              <p:pRg st="7" end="7"/>
                                            </p:txEl>
                                          </p:spTgt>
                                        </p:tgtEl>
                                      </p:cBhvr>
                                      <p:to x="100000" y="100000"/>
                                    </p:animScale>
                                    <p:animScale>
                                      <p:cBhvr>
                                        <p:cTn id="145" dur="26">
                                          <p:stCondLst>
                                            <p:cond delay="1312"/>
                                          </p:stCondLst>
                                        </p:cTn>
                                        <p:tgtEl>
                                          <p:spTgt spid="3">
                                            <p:txEl>
                                              <p:pRg st="7" end="7"/>
                                            </p:txEl>
                                          </p:spTgt>
                                        </p:tgtEl>
                                      </p:cBhvr>
                                      <p:to x="100000" y="80000"/>
                                    </p:animScale>
                                    <p:animScale>
                                      <p:cBhvr>
                                        <p:cTn id="146" dur="166" decel="50000">
                                          <p:stCondLst>
                                            <p:cond delay="1338"/>
                                          </p:stCondLst>
                                        </p:cTn>
                                        <p:tgtEl>
                                          <p:spTgt spid="3">
                                            <p:txEl>
                                              <p:pRg st="7" end="7"/>
                                            </p:txEl>
                                          </p:spTgt>
                                        </p:tgtEl>
                                      </p:cBhvr>
                                      <p:to x="100000" y="100000"/>
                                    </p:animScale>
                                    <p:animScale>
                                      <p:cBhvr>
                                        <p:cTn id="147" dur="26">
                                          <p:stCondLst>
                                            <p:cond delay="1642"/>
                                          </p:stCondLst>
                                        </p:cTn>
                                        <p:tgtEl>
                                          <p:spTgt spid="3">
                                            <p:txEl>
                                              <p:pRg st="7" end="7"/>
                                            </p:txEl>
                                          </p:spTgt>
                                        </p:tgtEl>
                                      </p:cBhvr>
                                      <p:to x="100000" y="90000"/>
                                    </p:animScale>
                                    <p:animScale>
                                      <p:cBhvr>
                                        <p:cTn id="148" dur="166" decel="50000">
                                          <p:stCondLst>
                                            <p:cond delay="1668"/>
                                          </p:stCondLst>
                                        </p:cTn>
                                        <p:tgtEl>
                                          <p:spTgt spid="3">
                                            <p:txEl>
                                              <p:pRg st="7" end="7"/>
                                            </p:txEl>
                                          </p:spTgt>
                                        </p:tgtEl>
                                      </p:cBhvr>
                                      <p:to x="100000" y="100000"/>
                                    </p:animScale>
                                    <p:animScale>
                                      <p:cBhvr>
                                        <p:cTn id="149" dur="26">
                                          <p:stCondLst>
                                            <p:cond delay="1808"/>
                                          </p:stCondLst>
                                        </p:cTn>
                                        <p:tgtEl>
                                          <p:spTgt spid="3">
                                            <p:txEl>
                                              <p:pRg st="7" end="7"/>
                                            </p:txEl>
                                          </p:spTgt>
                                        </p:tgtEl>
                                      </p:cBhvr>
                                      <p:to x="100000" y="95000"/>
                                    </p:animScale>
                                    <p:animScale>
                                      <p:cBhvr>
                                        <p:cTn id="150" dur="166" decel="50000">
                                          <p:stCondLst>
                                            <p:cond delay="1834"/>
                                          </p:stCondLst>
                                        </p:cTn>
                                        <p:tgtEl>
                                          <p:spTgt spid="3">
                                            <p:txEl>
                                              <p:pRg st="7" end="7"/>
                                            </p:txEl>
                                          </p:spTgt>
                                        </p:tgtEl>
                                      </p:cBhvr>
                                      <p:to x="100000" y="100000"/>
                                    </p:animScale>
                                  </p:childTnLst>
                                </p:cTn>
                              </p:par>
                            </p:childTnLst>
                          </p:cTn>
                        </p:par>
                      </p:childTnLst>
                    </p:cTn>
                  </p:par>
                  <p:par>
                    <p:cTn id="151" fill="hold">
                      <p:stCondLst>
                        <p:cond delay="indefinite"/>
                      </p:stCondLst>
                      <p:childTnLst>
                        <p:par>
                          <p:cTn id="152" fill="hold">
                            <p:stCondLst>
                              <p:cond delay="0"/>
                            </p:stCondLst>
                            <p:childTnLst>
                              <p:par>
                                <p:cTn id="153" presetID="26" presetClass="entr" presetSubtype="0" fill="hold" grpId="0" nodeType="clickEffect">
                                  <p:stCondLst>
                                    <p:cond delay="0"/>
                                  </p:stCondLst>
                                  <p:childTnLst>
                                    <p:set>
                                      <p:cBhvr>
                                        <p:cTn id="154" dur="1" fill="hold">
                                          <p:stCondLst>
                                            <p:cond delay="0"/>
                                          </p:stCondLst>
                                        </p:cTn>
                                        <p:tgtEl>
                                          <p:spTgt spid="4">
                                            <p:bg/>
                                          </p:spTgt>
                                        </p:tgtEl>
                                        <p:attrNameLst>
                                          <p:attrName>style.visibility</p:attrName>
                                        </p:attrNameLst>
                                      </p:cBhvr>
                                      <p:to>
                                        <p:strVal val="visible"/>
                                      </p:to>
                                    </p:set>
                                    <p:animEffect transition="in" filter="wipe(down)">
                                      <p:cBhvr>
                                        <p:cTn id="155" dur="580">
                                          <p:stCondLst>
                                            <p:cond delay="0"/>
                                          </p:stCondLst>
                                        </p:cTn>
                                        <p:tgtEl>
                                          <p:spTgt spid="4">
                                            <p:bg/>
                                          </p:spTgt>
                                        </p:tgtEl>
                                      </p:cBhvr>
                                    </p:animEffect>
                                    <p:anim calcmode="lin" valueType="num">
                                      <p:cBhvr>
                                        <p:cTn id="156" dur="1822" tmFilter="0,0; 0.14,0.36; 0.43,0.73; 0.71,0.91; 1.0,1.0">
                                          <p:stCondLst>
                                            <p:cond delay="0"/>
                                          </p:stCondLst>
                                        </p:cTn>
                                        <p:tgtEl>
                                          <p:spTgt spid="4">
                                            <p:bg/>
                                          </p:spTgt>
                                        </p:tgtEl>
                                        <p:attrNameLst>
                                          <p:attrName>ppt_x</p:attrName>
                                        </p:attrNameLst>
                                      </p:cBhvr>
                                      <p:tavLst>
                                        <p:tav tm="0">
                                          <p:val>
                                            <p:strVal val="#ppt_x-0.25"/>
                                          </p:val>
                                        </p:tav>
                                        <p:tav tm="100000">
                                          <p:val>
                                            <p:strVal val="#ppt_x"/>
                                          </p:val>
                                        </p:tav>
                                      </p:tavLst>
                                    </p:anim>
                                    <p:anim calcmode="lin" valueType="num">
                                      <p:cBhvr>
                                        <p:cTn id="157" dur="664" tmFilter="0.0,0.0; 0.25,0.07; 0.50,0.2; 0.75,0.467; 1.0,1.0">
                                          <p:stCondLst>
                                            <p:cond delay="0"/>
                                          </p:stCondLst>
                                        </p:cTn>
                                        <p:tgtEl>
                                          <p:spTgt spid="4">
                                            <p:bg/>
                                          </p:spTgt>
                                        </p:tgtEl>
                                        <p:attrNameLst>
                                          <p:attrName>ppt_y</p:attrName>
                                        </p:attrNameLst>
                                      </p:cBhvr>
                                      <p:tavLst>
                                        <p:tav tm="0" fmla="#ppt_y-sin(pi*$)/3">
                                          <p:val>
                                            <p:fltVal val="0.5"/>
                                          </p:val>
                                        </p:tav>
                                        <p:tav tm="100000">
                                          <p:val>
                                            <p:fltVal val="1"/>
                                          </p:val>
                                        </p:tav>
                                      </p:tavLst>
                                    </p:anim>
                                    <p:anim calcmode="lin" valueType="num">
                                      <p:cBhvr>
                                        <p:cTn id="158" dur="664" tmFilter="0, 0; 0.125,0.2665; 0.25,0.4; 0.375,0.465; 0.5,0.5;  0.625,0.535; 0.75,0.6; 0.875,0.7335; 1,1">
                                          <p:stCondLst>
                                            <p:cond delay="664"/>
                                          </p:stCondLst>
                                        </p:cTn>
                                        <p:tgtEl>
                                          <p:spTgt spid="4">
                                            <p:bg/>
                                          </p:spTgt>
                                        </p:tgtEl>
                                        <p:attrNameLst>
                                          <p:attrName>ppt_y</p:attrName>
                                        </p:attrNameLst>
                                      </p:cBhvr>
                                      <p:tavLst>
                                        <p:tav tm="0" fmla="#ppt_y-sin(pi*$)/9">
                                          <p:val>
                                            <p:fltVal val="0"/>
                                          </p:val>
                                        </p:tav>
                                        <p:tav tm="100000">
                                          <p:val>
                                            <p:fltVal val="1"/>
                                          </p:val>
                                        </p:tav>
                                      </p:tavLst>
                                    </p:anim>
                                    <p:anim calcmode="lin" valueType="num">
                                      <p:cBhvr>
                                        <p:cTn id="159" dur="332" tmFilter="0, 0; 0.125,0.2665; 0.25,0.4; 0.375,0.465; 0.5,0.5;  0.625,0.535; 0.75,0.6; 0.875,0.7335; 1,1">
                                          <p:stCondLst>
                                            <p:cond delay="1324"/>
                                          </p:stCondLst>
                                        </p:cTn>
                                        <p:tgtEl>
                                          <p:spTgt spid="4">
                                            <p:bg/>
                                          </p:spTgt>
                                        </p:tgtEl>
                                        <p:attrNameLst>
                                          <p:attrName>ppt_y</p:attrName>
                                        </p:attrNameLst>
                                      </p:cBhvr>
                                      <p:tavLst>
                                        <p:tav tm="0" fmla="#ppt_y-sin(pi*$)/27">
                                          <p:val>
                                            <p:fltVal val="0"/>
                                          </p:val>
                                        </p:tav>
                                        <p:tav tm="100000">
                                          <p:val>
                                            <p:fltVal val="1"/>
                                          </p:val>
                                        </p:tav>
                                      </p:tavLst>
                                    </p:anim>
                                    <p:anim calcmode="lin" valueType="num">
                                      <p:cBhvr>
                                        <p:cTn id="160" dur="164" tmFilter="0, 0; 0.125,0.2665; 0.25,0.4; 0.375,0.465; 0.5,0.5;  0.625,0.535; 0.75,0.6; 0.875,0.7335; 1,1">
                                          <p:stCondLst>
                                            <p:cond delay="1656"/>
                                          </p:stCondLst>
                                        </p:cTn>
                                        <p:tgtEl>
                                          <p:spTgt spid="4">
                                            <p:bg/>
                                          </p:spTgt>
                                        </p:tgtEl>
                                        <p:attrNameLst>
                                          <p:attrName>ppt_y</p:attrName>
                                        </p:attrNameLst>
                                      </p:cBhvr>
                                      <p:tavLst>
                                        <p:tav tm="0" fmla="#ppt_y-sin(pi*$)/81">
                                          <p:val>
                                            <p:fltVal val="0"/>
                                          </p:val>
                                        </p:tav>
                                        <p:tav tm="100000">
                                          <p:val>
                                            <p:fltVal val="1"/>
                                          </p:val>
                                        </p:tav>
                                      </p:tavLst>
                                    </p:anim>
                                    <p:animScale>
                                      <p:cBhvr>
                                        <p:cTn id="161" dur="26">
                                          <p:stCondLst>
                                            <p:cond delay="650"/>
                                          </p:stCondLst>
                                        </p:cTn>
                                        <p:tgtEl>
                                          <p:spTgt spid="4">
                                            <p:bg/>
                                          </p:spTgt>
                                        </p:tgtEl>
                                      </p:cBhvr>
                                      <p:to x="100000" y="60000"/>
                                    </p:animScale>
                                    <p:animScale>
                                      <p:cBhvr>
                                        <p:cTn id="162" dur="166" decel="50000">
                                          <p:stCondLst>
                                            <p:cond delay="676"/>
                                          </p:stCondLst>
                                        </p:cTn>
                                        <p:tgtEl>
                                          <p:spTgt spid="4">
                                            <p:bg/>
                                          </p:spTgt>
                                        </p:tgtEl>
                                      </p:cBhvr>
                                      <p:to x="100000" y="100000"/>
                                    </p:animScale>
                                    <p:animScale>
                                      <p:cBhvr>
                                        <p:cTn id="163" dur="26">
                                          <p:stCondLst>
                                            <p:cond delay="1312"/>
                                          </p:stCondLst>
                                        </p:cTn>
                                        <p:tgtEl>
                                          <p:spTgt spid="4">
                                            <p:bg/>
                                          </p:spTgt>
                                        </p:tgtEl>
                                      </p:cBhvr>
                                      <p:to x="100000" y="80000"/>
                                    </p:animScale>
                                    <p:animScale>
                                      <p:cBhvr>
                                        <p:cTn id="164" dur="166" decel="50000">
                                          <p:stCondLst>
                                            <p:cond delay="1338"/>
                                          </p:stCondLst>
                                        </p:cTn>
                                        <p:tgtEl>
                                          <p:spTgt spid="4">
                                            <p:bg/>
                                          </p:spTgt>
                                        </p:tgtEl>
                                      </p:cBhvr>
                                      <p:to x="100000" y="100000"/>
                                    </p:animScale>
                                    <p:animScale>
                                      <p:cBhvr>
                                        <p:cTn id="165" dur="26">
                                          <p:stCondLst>
                                            <p:cond delay="1642"/>
                                          </p:stCondLst>
                                        </p:cTn>
                                        <p:tgtEl>
                                          <p:spTgt spid="4">
                                            <p:bg/>
                                          </p:spTgt>
                                        </p:tgtEl>
                                      </p:cBhvr>
                                      <p:to x="100000" y="90000"/>
                                    </p:animScale>
                                    <p:animScale>
                                      <p:cBhvr>
                                        <p:cTn id="166" dur="166" decel="50000">
                                          <p:stCondLst>
                                            <p:cond delay="1668"/>
                                          </p:stCondLst>
                                        </p:cTn>
                                        <p:tgtEl>
                                          <p:spTgt spid="4">
                                            <p:bg/>
                                          </p:spTgt>
                                        </p:tgtEl>
                                      </p:cBhvr>
                                      <p:to x="100000" y="100000"/>
                                    </p:animScale>
                                    <p:animScale>
                                      <p:cBhvr>
                                        <p:cTn id="167" dur="26">
                                          <p:stCondLst>
                                            <p:cond delay="1808"/>
                                          </p:stCondLst>
                                        </p:cTn>
                                        <p:tgtEl>
                                          <p:spTgt spid="4">
                                            <p:bg/>
                                          </p:spTgt>
                                        </p:tgtEl>
                                      </p:cBhvr>
                                      <p:to x="100000" y="95000"/>
                                    </p:animScale>
                                    <p:animScale>
                                      <p:cBhvr>
                                        <p:cTn id="168" dur="166" decel="50000">
                                          <p:stCondLst>
                                            <p:cond delay="1834"/>
                                          </p:stCondLst>
                                        </p:cTn>
                                        <p:tgtEl>
                                          <p:spTgt spid="4">
                                            <p:bg/>
                                          </p:spTgt>
                                        </p:tgtEl>
                                      </p:cBhvr>
                                      <p:to x="100000" y="100000"/>
                                    </p:animScale>
                                  </p:childTnLst>
                                </p:cTn>
                              </p:par>
                            </p:childTnLst>
                          </p:cTn>
                        </p:par>
                      </p:childTnLst>
                    </p:cTn>
                  </p:par>
                  <p:par>
                    <p:cTn id="169" fill="hold">
                      <p:stCondLst>
                        <p:cond delay="indefinite"/>
                      </p:stCondLst>
                      <p:childTnLst>
                        <p:par>
                          <p:cTn id="170" fill="hold">
                            <p:stCondLst>
                              <p:cond delay="0"/>
                            </p:stCondLst>
                            <p:childTnLst>
                              <p:par>
                                <p:cTn id="171" presetID="26" presetClass="entr" presetSubtype="0" fill="hold" grpId="0" nodeType="clickEffect">
                                  <p:stCondLst>
                                    <p:cond delay="0"/>
                                  </p:stCondLst>
                                  <p:childTnLst>
                                    <p:set>
                                      <p:cBhvr>
                                        <p:cTn id="172" dur="1" fill="hold">
                                          <p:stCondLst>
                                            <p:cond delay="0"/>
                                          </p:stCondLst>
                                        </p:cTn>
                                        <p:tgtEl>
                                          <p:spTgt spid="4">
                                            <p:txEl>
                                              <p:pRg st="0" end="0"/>
                                            </p:txEl>
                                          </p:spTgt>
                                        </p:tgtEl>
                                        <p:attrNameLst>
                                          <p:attrName>style.visibility</p:attrName>
                                        </p:attrNameLst>
                                      </p:cBhvr>
                                      <p:to>
                                        <p:strVal val="visible"/>
                                      </p:to>
                                    </p:set>
                                    <p:animEffect transition="in" filter="wipe(down)">
                                      <p:cBhvr>
                                        <p:cTn id="173" dur="580">
                                          <p:stCondLst>
                                            <p:cond delay="0"/>
                                          </p:stCondLst>
                                        </p:cTn>
                                        <p:tgtEl>
                                          <p:spTgt spid="4">
                                            <p:txEl>
                                              <p:pRg st="0" end="0"/>
                                            </p:txEl>
                                          </p:spTgt>
                                        </p:tgtEl>
                                      </p:cBhvr>
                                    </p:animEffect>
                                    <p:anim calcmode="lin" valueType="num">
                                      <p:cBhvr>
                                        <p:cTn id="174"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175"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76"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77"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78"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79" dur="26">
                                          <p:stCondLst>
                                            <p:cond delay="650"/>
                                          </p:stCondLst>
                                        </p:cTn>
                                        <p:tgtEl>
                                          <p:spTgt spid="4">
                                            <p:txEl>
                                              <p:pRg st="0" end="0"/>
                                            </p:txEl>
                                          </p:spTgt>
                                        </p:tgtEl>
                                      </p:cBhvr>
                                      <p:to x="100000" y="60000"/>
                                    </p:animScale>
                                    <p:animScale>
                                      <p:cBhvr>
                                        <p:cTn id="180" dur="166" decel="50000">
                                          <p:stCondLst>
                                            <p:cond delay="676"/>
                                          </p:stCondLst>
                                        </p:cTn>
                                        <p:tgtEl>
                                          <p:spTgt spid="4">
                                            <p:txEl>
                                              <p:pRg st="0" end="0"/>
                                            </p:txEl>
                                          </p:spTgt>
                                        </p:tgtEl>
                                      </p:cBhvr>
                                      <p:to x="100000" y="100000"/>
                                    </p:animScale>
                                    <p:animScale>
                                      <p:cBhvr>
                                        <p:cTn id="181" dur="26">
                                          <p:stCondLst>
                                            <p:cond delay="1312"/>
                                          </p:stCondLst>
                                        </p:cTn>
                                        <p:tgtEl>
                                          <p:spTgt spid="4">
                                            <p:txEl>
                                              <p:pRg st="0" end="0"/>
                                            </p:txEl>
                                          </p:spTgt>
                                        </p:tgtEl>
                                      </p:cBhvr>
                                      <p:to x="100000" y="80000"/>
                                    </p:animScale>
                                    <p:animScale>
                                      <p:cBhvr>
                                        <p:cTn id="182" dur="166" decel="50000">
                                          <p:stCondLst>
                                            <p:cond delay="1338"/>
                                          </p:stCondLst>
                                        </p:cTn>
                                        <p:tgtEl>
                                          <p:spTgt spid="4">
                                            <p:txEl>
                                              <p:pRg st="0" end="0"/>
                                            </p:txEl>
                                          </p:spTgt>
                                        </p:tgtEl>
                                      </p:cBhvr>
                                      <p:to x="100000" y="100000"/>
                                    </p:animScale>
                                    <p:animScale>
                                      <p:cBhvr>
                                        <p:cTn id="183" dur="26">
                                          <p:stCondLst>
                                            <p:cond delay="1642"/>
                                          </p:stCondLst>
                                        </p:cTn>
                                        <p:tgtEl>
                                          <p:spTgt spid="4">
                                            <p:txEl>
                                              <p:pRg st="0" end="0"/>
                                            </p:txEl>
                                          </p:spTgt>
                                        </p:tgtEl>
                                      </p:cBhvr>
                                      <p:to x="100000" y="90000"/>
                                    </p:animScale>
                                    <p:animScale>
                                      <p:cBhvr>
                                        <p:cTn id="184" dur="166" decel="50000">
                                          <p:stCondLst>
                                            <p:cond delay="1668"/>
                                          </p:stCondLst>
                                        </p:cTn>
                                        <p:tgtEl>
                                          <p:spTgt spid="4">
                                            <p:txEl>
                                              <p:pRg st="0" end="0"/>
                                            </p:txEl>
                                          </p:spTgt>
                                        </p:tgtEl>
                                      </p:cBhvr>
                                      <p:to x="100000" y="100000"/>
                                    </p:animScale>
                                    <p:animScale>
                                      <p:cBhvr>
                                        <p:cTn id="185" dur="26">
                                          <p:stCondLst>
                                            <p:cond delay="1808"/>
                                          </p:stCondLst>
                                        </p:cTn>
                                        <p:tgtEl>
                                          <p:spTgt spid="4">
                                            <p:txEl>
                                              <p:pRg st="0" end="0"/>
                                            </p:txEl>
                                          </p:spTgt>
                                        </p:tgtEl>
                                      </p:cBhvr>
                                      <p:to x="100000" y="95000"/>
                                    </p:animScale>
                                    <p:animScale>
                                      <p:cBhvr>
                                        <p:cTn id="186" dur="166" decel="50000">
                                          <p:stCondLst>
                                            <p:cond delay="1834"/>
                                          </p:stCondLst>
                                        </p:cTn>
                                        <p:tgtEl>
                                          <p:spTgt spid="4">
                                            <p:txEl>
                                              <p:pRg st="0" end="0"/>
                                            </p:txEl>
                                          </p:spTgt>
                                        </p:tgtEl>
                                      </p:cBhvr>
                                      <p:to x="100000" y="100000"/>
                                    </p:animScale>
                                  </p:childTnLst>
                                </p:cTn>
                              </p:par>
                              <p:par>
                                <p:cTn id="187" presetID="26" presetClass="entr" presetSubtype="0" fill="hold" grpId="0" nodeType="withEffect">
                                  <p:stCondLst>
                                    <p:cond delay="0"/>
                                  </p:stCondLst>
                                  <p:childTnLst>
                                    <p:set>
                                      <p:cBhvr>
                                        <p:cTn id="188" dur="1" fill="hold">
                                          <p:stCondLst>
                                            <p:cond delay="0"/>
                                          </p:stCondLst>
                                        </p:cTn>
                                        <p:tgtEl>
                                          <p:spTgt spid="4">
                                            <p:txEl>
                                              <p:pRg st="1" end="1"/>
                                            </p:txEl>
                                          </p:spTgt>
                                        </p:tgtEl>
                                        <p:attrNameLst>
                                          <p:attrName>style.visibility</p:attrName>
                                        </p:attrNameLst>
                                      </p:cBhvr>
                                      <p:to>
                                        <p:strVal val="visible"/>
                                      </p:to>
                                    </p:set>
                                    <p:animEffect transition="in" filter="wipe(down)">
                                      <p:cBhvr>
                                        <p:cTn id="189" dur="580">
                                          <p:stCondLst>
                                            <p:cond delay="0"/>
                                          </p:stCondLst>
                                        </p:cTn>
                                        <p:tgtEl>
                                          <p:spTgt spid="4">
                                            <p:txEl>
                                              <p:pRg st="1" end="1"/>
                                            </p:txEl>
                                          </p:spTgt>
                                        </p:tgtEl>
                                      </p:cBhvr>
                                    </p:animEffect>
                                    <p:anim calcmode="lin" valueType="num">
                                      <p:cBhvr>
                                        <p:cTn id="190"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191"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192"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193"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194"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195" dur="26">
                                          <p:stCondLst>
                                            <p:cond delay="650"/>
                                          </p:stCondLst>
                                        </p:cTn>
                                        <p:tgtEl>
                                          <p:spTgt spid="4">
                                            <p:txEl>
                                              <p:pRg st="1" end="1"/>
                                            </p:txEl>
                                          </p:spTgt>
                                        </p:tgtEl>
                                      </p:cBhvr>
                                      <p:to x="100000" y="60000"/>
                                    </p:animScale>
                                    <p:animScale>
                                      <p:cBhvr>
                                        <p:cTn id="196" dur="166" decel="50000">
                                          <p:stCondLst>
                                            <p:cond delay="676"/>
                                          </p:stCondLst>
                                        </p:cTn>
                                        <p:tgtEl>
                                          <p:spTgt spid="4">
                                            <p:txEl>
                                              <p:pRg st="1" end="1"/>
                                            </p:txEl>
                                          </p:spTgt>
                                        </p:tgtEl>
                                      </p:cBhvr>
                                      <p:to x="100000" y="100000"/>
                                    </p:animScale>
                                    <p:animScale>
                                      <p:cBhvr>
                                        <p:cTn id="197" dur="26">
                                          <p:stCondLst>
                                            <p:cond delay="1312"/>
                                          </p:stCondLst>
                                        </p:cTn>
                                        <p:tgtEl>
                                          <p:spTgt spid="4">
                                            <p:txEl>
                                              <p:pRg st="1" end="1"/>
                                            </p:txEl>
                                          </p:spTgt>
                                        </p:tgtEl>
                                      </p:cBhvr>
                                      <p:to x="100000" y="80000"/>
                                    </p:animScale>
                                    <p:animScale>
                                      <p:cBhvr>
                                        <p:cTn id="198" dur="166" decel="50000">
                                          <p:stCondLst>
                                            <p:cond delay="1338"/>
                                          </p:stCondLst>
                                        </p:cTn>
                                        <p:tgtEl>
                                          <p:spTgt spid="4">
                                            <p:txEl>
                                              <p:pRg st="1" end="1"/>
                                            </p:txEl>
                                          </p:spTgt>
                                        </p:tgtEl>
                                      </p:cBhvr>
                                      <p:to x="100000" y="100000"/>
                                    </p:animScale>
                                    <p:animScale>
                                      <p:cBhvr>
                                        <p:cTn id="199" dur="26">
                                          <p:stCondLst>
                                            <p:cond delay="1642"/>
                                          </p:stCondLst>
                                        </p:cTn>
                                        <p:tgtEl>
                                          <p:spTgt spid="4">
                                            <p:txEl>
                                              <p:pRg st="1" end="1"/>
                                            </p:txEl>
                                          </p:spTgt>
                                        </p:tgtEl>
                                      </p:cBhvr>
                                      <p:to x="100000" y="90000"/>
                                    </p:animScale>
                                    <p:animScale>
                                      <p:cBhvr>
                                        <p:cTn id="200" dur="166" decel="50000">
                                          <p:stCondLst>
                                            <p:cond delay="1668"/>
                                          </p:stCondLst>
                                        </p:cTn>
                                        <p:tgtEl>
                                          <p:spTgt spid="4">
                                            <p:txEl>
                                              <p:pRg st="1" end="1"/>
                                            </p:txEl>
                                          </p:spTgt>
                                        </p:tgtEl>
                                      </p:cBhvr>
                                      <p:to x="100000" y="100000"/>
                                    </p:animScale>
                                    <p:animScale>
                                      <p:cBhvr>
                                        <p:cTn id="201" dur="26">
                                          <p:stCondLst>
                                            <p:cond delay="1808"/>
                                          </p:stCondLst>
                                        </p:cTn>
                                        <p:tgtEl>
                                          <p:spTgt spid="4">
                                            <p:txEl>
                                              <p:pRg st="1" end="1"/>
                                            </p:txEl>
                                          </p:spTgt>
                                        </p:tgtEl>
                                      </p:cBhvr>
                                      <p:to x="100000" y="95000"/>
                                    </p:animScale>
                                    <p:animScale>
                                      <p:cBhvr>
                                        <p:cTn id="202" dur="166" decel="50000">
                                          <p:stCondLst>
                                            <p:cond delay="1834"/>
                                          </p:stCondLst>
                                        </p:cTn>
                                        <p:tgtEl>
                                          <p:spTgt spid="4">
                                            <p:txEl>
                                              <p:pRg st="1" end="1"/>
                                            </p:txEl>
                                          </p:spTgt>
                                        </p:tgtEl>
                                      </p:cBhvr>
                                      <p:to x="100000" y="100000"/>
                                    </p:animScale>
                                  </p:childTnLst>
                                </p:cTn>
                              </p:par>
                              <p:par>
                                <p:cTn id="203" presetID="26" presetClass="entr" presetSubtype="0" fill="hold" grpId="0" nodeType="withEffect">
                                  <p:stCondLst>
                                    <p:cond delay="0"/>
                                  </p:stCondLst>
                                  <p:childTnLst>
                                    <p:set>
                                      <p:cBhvr>
                                        <p:cTn id="204" dur="1" fill="hold">
                                          <p:stCondLst>
                                            <p:cond delay="0"/>
                                          </p:stCondLst>
                                        </p:cTn>
                                        <p:tgtEl>
                                          <p:spTgt spid="4">
                                            <p:txEl>
                                              <p:pRg st="2" end="2"/>
                                            </p:txEl>
                                          </p:spTgt>
                                        </p:tgtEl>
                                        <p:attrNameLst>
                                          <p:attrName>style.visibility</p:attrName>
                                        </p:attrNameLst>
                                      </p:cBhvr>
                                      <p:to>
                                        <p:strVal val="visible"/>
                                      </p:to>
                                    </p:set>
                                    <p:animEffect transition="in" filter="wipe(down)">
                                      <p:cBhvr>
                                        <p:cTn id="205" dur="580">
                                          <p:stCondLst>
                                            <p:cond delay="0"/>
                                          </p:stCondLst>
                                        </p:cTn>
                                        <p:tgtEl>
                                          <p:spTgt spid="4">
                                            <p:txEl>
                                              <p:pRg st="2" end="2"/>
                                            </p:txEl>
                                          </p:spTgt>
                                        </p:tgtEl>
                                      </p:cBhvr>
                                    </p:animEffect>
                                    <p:anim calcmode="lin" valueType="num">
                                      <p:cBhvr>
                                        <p:cTn id="206"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4">
                                            <p:txEl>
                                              <p:pRg st="2" end="2"/>
                                            </p:txEl>
                                          </p:spTgt>
                                        </p:tgtEl>
                                      </p:cBhvr>
                                      <p:to x="100000" y="60000"/>
                                    </p:animScale>
                                    <p:animScale>
                                      <p:cBhvr>
                                        <p:cTn id="212" dur="166" decel="50000">
                                          <p:stCondLst>
                                            <p:cond delay="676"/>
                                          </p:stCondLst>
                                        </p:cTn>
                                        <p:tgtEl>
                                          <p:spTgt spid="4">
                                            <p:txEl>
                                              <p:pRg st="2" end="2"/>
                                            </p:txEl>
                                          </p:spTgt>
                                        </p:tgtEl>
                                      </p:cBhvr>
                                      <p:to x="100000" y="100000"/>
                                    </p:animScale>
                                    <p:animScale>
                                      <p:cBhvr>
                                        <p:cTn id="213" dur="26">
                                          <p:stCondLst>
                                            <p:cond delay="1312"/>
                                          </p:stCondLst>
                                        </p:cTn>
                                        <p:tgtEl>
                                          <p:spTgt spid="4">
                                            <p:txEl>
                                              <p:pRg st="2" end="2"/>
                                            </p:txEl>
                                          </p:spTgt>
                                        </p:tgtEl>
                                      </p:cBhvr>
                                      <p:to x="100000" y="80000"/>
                                    </p:animScale>
                                    <p:animScale>
                                      <p:cBhvr>
                                        <p:cTn id="214" dur="166" decel="50000">
                                          <p:stCondLst>
                                            <p:cond delay="1338"/>
                                          </p:stCondLst>
                                        </p:cTn>
                                        <p:tgtEl>
                                          <p:spTgt spid="4">
                                            <p:txEl>
                                              <p:pRg st="2" end="2"/>
                                            </p:txEl>
                                          </p:spTgt>
                                        </p:tgtEl>
                                      </p:cBhvr>
                                      <p:to x="100000" y="100000"/>
                                    </p:animScale>
                                    <p:animScale>
                                      <p:cBhvr>
                                        <p:cTn id="215" dur="26">
                                          <p:stCondLst>
                                            <p:cond delay="1642"/>
                                          </p:stCondLst>
                                        </p:cTn>
                                        <p:tgtEl>
                                          <p:spTgt spid="4">
                                            <p:txEl>
                                              <p:pRg st="2" end="2"/>
                                            </p:txEl>
                                          </p:spTgt>
                                        </p:tgtEl>
                                      </p:cBhvr>
                                      <p:to x="100000" y="90000"/>
                                    </p:animScale>
                                    <p:animScale>
                                      <p:cBhvr>
                                        <p:cTn id="216" dur="166" decel="50000">
                                          <p:stCondLst>
                                            <p:cond delay="1668"/>
                                          </p:stCondLst>
                                        </p:cTn>
                                        <p:tgtEl>
                                          <p:spTgt spid="4">
                                            <p:txEl>
                                              <p:pRg st="2" end="2"/>
                                            </p:txEl>
                                          </p:spTgt>
                                        </p:tgtEl>
                                      </p:cBhvr>
                                      <p:to x="100000" y="100000"/>
                                    </p:animScale>
                                    <p:animScale>
                                      <p:cBhvr>
                                        <p:cTn id="217" dur="26">
                                          <p:stCondLst>
                                            <p:cond delay="1808"/>
                                          </p:stCondLst>
                                        </p:cTn>
                                        <p:tgtEl>
                                          <p:spTgt spid="4">
                                            <p:txEl>
                                              <p:pRg st="2" end="2"/>
                                            </p:txEl>
                                          </p:spTgt>
                                        </p:tgtEl>
                                      </p:cBhvr>
                                      <p:to x="100000" y="95000"/>
                                    </p:animScale>
                                    <p:animScale>
                                      <p:cBhvr>
                                        <p:cTn id="218" dur="166" decel="50000">
                                          <p:stCondLst>
                                            <p:cond delay="1834"/>
                                          </p:stCondLst>
                                        </p:cTn>
                                        <p:tgtEl>
                                          <p:spTgt spid="4">
                                            <p:txEl>
                                              <p:pRg st="2" end="2"/>
                                            </p:txEl>
                                          </p:spTgt>
                                        </p:tgtEl>
                                      </p:cBhvr>
                                      <p:to x="100000" y="100000"/>
                                    </p:animScale>
                                  </p:childTnLst>
                                </p:cTn>
                              </p:par>
                              <p:par>
                                <p:cTn id="219" presetID="26" presetClass="entr" presetSubtype="0" fill="hold" grpId="0" nodeType="withEffect">
                                  <p:stCondLst>
                                    <p:cond delay="0"/>
                                  </p:stCondLst>
                                  <p:childTnLst>
                                    <p:set>
                                      <p:cBhvr>
                                        <p:cTn id="220" dur="1" fill="hold">
                                          <p:stCondLst>
                                            <p:cond delay="0"/>
                                          </p:stCondLst>
                                        </p:cTn>
                                        <p:tgtEl>
                                          <p:spTgt spid="4">
                                            <p:txEl>
                                              <p:pRg st="3" end="3"/>
                                            </p:txEl>
                                          </p:spTgt>
                                        </p:tgtEl>
                                        <p:attrNameLst>
                                          <p:attrName>style.visibility</p:attrName>
                                        </p:attrNameLst>
                                      </p:cBhvr>
                                      <p:to>
                                        <p:strVal val="visible"/>
                                      </p:to>
                                    </p:set>
                                    <p:animEffect transition="in" filter="wipe(down)">
                                      <p:cBhvr>
                                        <p:cTn id="221" dur="580">
                                          <p:stCondLst>
                                            <p:cond delay="0"/>
                                          </p:stCondLst>
                                        </p:cTn>
                                        <p:tgtEl>
                                          <p:spTgt spid="4">
                                            <p:txEl>
                                              <p:pRg st="3" end="3"/>
                                            </p:txEl>
                                          </p:spTgt>
                                        </p:tgtEl>
                                      </p:cBhvr>
                                    </p:animEffect>
                                    <p:anim calcmode="lin" valueType="num">
                                      <p:cBhvr>
                                        <p:cTn id="222" dur="1822" tmFilter="0,0; 0.14,0.36; 0.43,0.73; 0.71,0.91; 1.0,1.0">
                                          <p:stCondLst>
                                            <p:cond delay="0"/>
                                          </p:stCondLst>
                                        </p:cTn>
                                        <p:tgtEl>
                                          <p:spTgt spid="4">
                                            <p:txEl>
                                              <p:pRg st="3" end="3"/>
                                            </p:txEl>
                                          </p:spTgt>
                                        </p:tgtEl>
                                        <p:attrNameLst>
                                          <p:attrName>ppt_x</p:attrName>
                                        </p:attrNameLst>
                                      </p:cBhvr>
                                      <p:tavLst>
                                        <p:tav tm="0">
                                          <p:val>
                                            <p:strVal val="#ppt_x-0.25"/>
                                          </p:val>
                                        </p:tav>
                                        <p:tav tm="100000">
                                          <p:val>
                                            <p:strVal val="#ppt_x"/>
                                          </p:val>
                                        </p:tav>
                                      </p:tavLst>
                                    </p:anim>
                                    <p:anim calcmode="lin" valueType="num">
                                      <p:cBhvr>
                                        <p:cTn id="223" dur="664" tmFilter="0.0,0.0; 0.25,0.07; 0.50,0.2; 0.75,0.467; 1.0,1.0">
                                          <p:stCondLst>
                                            <p:cond delay="0"/>
                                          </p:stCondLst>
                                        </p:cTn>
                                        <p:tgtEl>
                                          <p:spTgt spid="4">
                                            <p:txEl>
                                              <p:pRg st="3" end="3"/>
                                            </p:txEl>
                                          </p:spTgt>
                                        </p:tgtEl>
                                        <p:attrNameLst>
                                          <p:attrName>ppt_y</p:attrName>
                                        </p:attrNameLst>
                                      </p:cBhvr>
                                      <p:tavLst>
                                        <p:tav tm="0" fmla="#ppt_y-sin(pi*$)/3">
                                          <p:val>
                                            <p:fltVal val="0.5"/>
                                          </p:val>
                                        </p:tav>
                                        <p:tav tm="100000">
                                          <p:val>
                                            <p:fltVal val="1"/>
                                          </p:val>
                                        </p:tav>
                                      </p:tavLst>
                                    </p:anim>
                                    <p:anim calcmode="lin" valueType="num">
                                      <p:cBhvr>
                                        <p:cTn id="224" dur="664" tmFilter="0, 0; 0.125,0.2665; 0.25,0.4; 0.375,0.465; 0.5,0.5;  0.625,0.535; 0.75,0.6; 0.875,0.7335; 1,1">
                                          <p:stCondLst>
                                            <p:cond delay="664"/>
                                          </p:stCondLst>
                                        </p:cTn>
                                        <p:tgtEl>
                                          <p:spTgt spid="4">
                                            <p:txEl>
                                              <p:pRg st="3" end="3"/>
                                            </p:txEl>
                                          </p:spTgt>
                                        </p:tgtEl>
                                        <p:attrNameLst>
                                          <p:attrName>ppt_y</p:attrName>
                                        </p:attrNameLst>
                                      </p:cBhvr>
                                      <p:tavLst>
                                        <p:tav tm="0" fmla="#ppt_y-sin(pi*$)/9">
                                          <p:val>
                                            <p:fltVal val="0"/>
                                          </p:val>
                                        </p:tav>
                                        <p:tav tm="100000">
                                          <p:val>
                                            <p:fltVal val="1"/>
                                          </p:val>
                                        </p:tav>
                                      </p:tavLst>
                                    </p:anim>
                                    <p:anim calcmode="lin" valueType="num">
                                      <p:cBhvr>
                                        <p:cTn id="225" dur="332" tmFilter="0, 0; 0.125,0.2665; 0.25,0.4; 0.375,0.465; 0.5,0.5;  0.625,0.535; 0.75,0.6; 0.875,0.7335; 1,1">
                                          <p:stCondLst>
                                            <p:cond delay="1324"/>
                                          </p:stCondLst>
                                        </p:cTn>
                                        <p:tgtEl>
                                          <p:spTgt spid="4">
                                            <p:txEl>
                                              <p:pRg st="3" end="3"/>
                                            </p:txEl>
                                          </p:spTgt>
                                        </p:tgtEl>
                                        <p:attrNameLst>
                                          <p:attrName>ppt_y</p:attrName>
                                        </p:attrNameLst>
                                      </p:cBhvr>
                                      <p:tavLst>
                                        <p:tav tm="0" fmla="#ppt_y-sin(pi*$)/27">
                                          <p:val>
                                            <p:fltVal val="0"/>
                                          </p:val>
                                        </p:tav>
                                        <p:tav tm="100000">
                                          <p:val>
                                            <p:fltVal val="1"/>
                                          </p:val>
                                        </p:tav>
                                      </p:tavLst>
                                    </p:anim>
                                    <p:anim calcmode="lin" valueType="num">
                                      <p:cBhvr>
                                        <p:cTn id="226" dur="164" tmFilter="0, 0; 0.125,0.2665; 0.25,0.4; 0.375,0.465; 0.5,0.5;  0.625,0.535; 0.75,0.6; 0.875,0.7335; 1,1">
                                          <p:stCondLst>
                                            <p:cond delay="1656"/>
                                          </p:stCondLst>
                                        </p:cTn>
                                        <p:tgtEl>
                                          <p:spTgt spid="4">
                                            <p:txEl>
                                              <p:pRg st="3" end="3"/>
                                            </p:txEl>
                                          </p:spTgt>
                                        </p:tgtEl>
                                        <p:attrNameLst>
                                          <p:attrName>ppt_y</p:attrName>
                                        </p:attrNameLst>
                                      </p:cBhvr>
                                      <p:tavLst>
                                        <p:tav tm="0" fmla="#ppt_y-sin(pi*$)/81">
                                          <p:val>
                                            <p:fltVal val="0"/>
                                          </p:val>
                                        </p:tav>
                                        <p:tav tm="100000">
                                          <p:val>
                                            <p:fltVal val="1"/>
                                          </p:val>
                                        </p:tav>
                                      </p:tavLst>
                                    </p:anim>
                                    <p:animScale>
                                      <p:cBhvr>
                                        <p:cTn id="227" dur="26">
                                          <p:stCondLst>
                                            <p:cond delay="650"/>
                                          </p:stCondLst>
                                        </p:cTn>
                                        <p:tgtEl>
                                          <p:spTgt spid="4">
                                            <p:txEl>
                                              <p:pRg st="3" end="3"/>
                                            </p:txEl>
                                          </p:spTgt>
                                        </p:tgtEl>
                                      </p:cBhvr>
                                      <p:to x="100000" y="60000"/>
                                    </p:animScale>
                                    <p:animScale>
                                      <p:cBhvr>
                                        <p:cTn id="228" dur="166" decel="50000">
                                          <p:stCondLst>
                                            <p:cond delay="676"/>
                                          </p:stCondLst>
                                        </p:cTn>
                                        <p:tgtEl>
                                          <p:spTgt spid="4">
                                            <p:txEl>
                                              <p:pRg st="3" end="3"/>
                                            </p:txEl>
                                          </p:spTgt>
                                        </p:tgtEl>
                                      </p:cBhvr>
                                      <p:to x="100000" y="100000"/>
                                    </p:animScale>
                                    <p:animScale>
                                      <p:cBhvr>
                                        <p:cTn id="229" dur="26">
                                          <p:stCondLst>
                                            <p:cond delay="1312"/>
                                          </p:stCondLst>
                                        </p:cTn>
                                        <p:tgtEl>
                                          <p:spTgt spid="4">
                                            <p:txEl>
                                              <p:pRg st="3" end="3"/>
                                            </p:txEl>
                                          </p:spTgt>
                                        </p:tgtEl>
                                      </p:cBhvr>
                                      <p:to x="100000" y="80000"/>
                                    </p:animScale>
                                    <p:animScale>
                                      <p:cBhvr>
                                        <p:cTn id="230" dur="166" decel="50000">
                                          <p:stCondLst>
                                            <p:cond delay="1338"/>
                                          </p:stCondLst>
                                        </p:cTn>
                                        <p:tgtEl>
                                          <p:spTgt spid="4">
                                            <p:txEl>
                                              <p:pRg st="3" end="3"/>
                                            </p:txEl>
                                          </p:spTgt>
                                        </p:tgtEl>
                                      </p:cBhvr>
                                      <p:to x="100000" y="100000"/>
                                    </p:animScale>
                                    <p:animScale>
                                      <p:cBhvr>
                                        <p:cTn id="231" dur="26">
                                          <p:stCondLst>
                                            <p:cond delay="1642"/>
                                          </p:stCondLst>
                                        </p:cTn>
                                        <p:tgtEl>
                                          <p:spTgt spid="4">
                                            <p:txEl>
                                              <p:pRg st="3" end="3"/>
                                            </p:txEl>
                                          </p:spTgt>
                                        </p:tgtEl>
                                      </p:cBhvr>
                                      <p:to x="100000" y="90000"/>
                                    </p:animScale>
                                    <p:animScale>
                                      <p:cBhvr>
                                        <p:cTn id="232" dur="166" decel="50000">
                                          <p:stCondLst>
                                            <p:cond delay="1668"/>
                                          </p:stCondLst>
                                        </p:cTn>
                                        <p:tgtEl>
                                          <p:spTgt spid="4">
                                            <p:txEl>
                                              <p:pRg st="3" end="3"/>
                                            </p:txEl>
                                          </p:spTgt>
                                        </p:tgtEl>
                                      </p:cBhvr>
                                      <p:to x="100000" y="100000"/>
                                    </p:animScale>
                                    <p:animScale>
                                      <p:cBhvr>
                                        <p:cTn id="233" dur="26">
                                          <p:stCondLst>
                                            <p:cond delay="1808"/>
                                          </p:stCondLst>
                                        </p:cTn>
                                        <p:tgtEl>
                                          <p:spTgt spid="4">
                                            <p:txEl>
                                              <p:pRg st="3" end="3"/>
                                            </p:txEl>
                                          </p:spTgt>
                                        </p:tgtEl>
                                      </p:cBhvr>
                                      <p:to x="100000" y="95000"/>
                                    </p:animScale>
                                    <p:animScale>
                                      <p:cBhvr>
                                        <p:cTn id="234" dur="166" decel="50000">
                                          <p:stCondLst>
                                            <p:cond delay="1834"/>
                                          </p:stCondLst>
                                        </p:cTn>
                                        <p:tgtEl>
                                          <p:spTgt spid="4">
                                            <p:txEl>
                                              <p:pRg st="3" end="3"/>
                                            </p:txEl>
                                          </p:spTgt>
                                        </p:tgtEl>
                                      </p:cBhvr>
                                      <p:to x="100000" y="100000"/>
                                    </p:animScale>
                                  </p:childTnLst>
                                </p:cTn>
                              </p:par>
                              <p:par>
                                <p:cTn id="235" presetID="26" presetClass="entr" presetSubtype="0" fill="hold" grpId="0" nodeType="withEffect">
                                  <p:stCondLst>
                                    <p:cond delay="0"/>
                                  </p:stCondLst>
                                  <p:childTnLst>
                                    <p:set>
                                      <p:cBhvr>
                                        <p:cTn id="236" dur="1" fill="hold">
                                          <p:stCondLst>
                                            <p:cond delay="0"/>
                                          </p:stCondLst>
                                        </p:cTn>
                                        <p:tgtEl>
                                          <p:spTgt spid="4">
                                            <p:txEl>
                                              <p:pRg st="4" end="4"/>
                                            </p:txEl>
                                          </p:spTgt>
                                        </p:tgtEl>
                                        <p:attrNameLst>
                                          <p:attrName>style.visibility</p:attrName>
                                        </p:attrNameLst>
                                      </p:cBhvr>
                                      <p:to>
                                        <p:strVal val="visible"/>
                                      </p:to>
                                    </p:set>
                                    <p:animEffect transition="in" filter="wipe(down)">
                                      <p:cBhvr>
                                        <p:cTn id="237" dur="580">
                                          <p:stCondLst>
                                            <p:cond delay="0"/>
                                          </p:stCondLst>
                                        </p:cTn>
                                        <p:tgtEl>
                                          <p:spTgt spid="4">
                                            <p:txEl>
                                              <p:pRg st="4" end="4"/>
                                            </p:txEl>
                                          </p:spTgt>
                                        </p:tgtEl>
                                      </p:cBhvr>
                                    </p:animEffect>
                                    <p:anim calcmode="lin" valueType="num">
                                      <p:cBhvr>
                                        <p:cTn id="238"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239"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240"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241"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242"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243" dur="26">
                                          <p:stCondLst>
                                            <p:cond delay="650"/>
                                          </p:stCondLst>
                                        </p:cTn>
                                        <p:tgtEl>
                                          <p:spTgt spid="4">
                                            <p:txEl>
                                              <p:pRg st="4" end="4"/>
                                            </p:txEl>
                                          </p:spTgt>
                                        </p:tgtEl>
                                      </p:cBhvr>
                                      <p:to x="100000" y="60000"/>
                                    </p:animScale>
                                    <p:animScale>
                                      <p:cBhvr>
                                        <p:cTn id="244" dur="166" decel="50000">
                                          <p:stCondLst>
                                            <p:cond delay="676"/>
                                          </p:stCondLst>
                                        </p:cTn>
                                        <p:tgtEl>
                                          <p:spTgt spid="4">
                                            <p:txEl>
                                              <p:pRg st="4" end="4"/>
                                            </p:txEl>
                                          </p:spTgt>
                                        </p:tgtEl>
                                      </p:cBhvr>
                                      <p:to x="100000" y="100000"/>
                                    </p:animScale>
                                    <p:animScale>
                                      <p:cBhvr>
                                        <p:cTn id="245" dur="26">
                                          <p:stCondLst>
                                            <p:cond delay="1312"/>
                                          </p:stCondLst>
                                        </p:cTn>
                                        <p:tgtEl>
                                          <p:spTgt spid="4">
                                            <p:txEl>
                                              <p:pRg st="4" end="4"/>
                                            </p:txEl>
                                          </p:spTgt>
                                        </p:tgtEl>
                                      </p:cBhvr>
                                      <p:to x="100000" y="80000"/>
                                    </p:animScale>
                                    <p:animScale>
                                      <p:cBhvr>
                                        <p:cTn id="246" dur="166" decel="50000">
                                          <p:stCondLst>
                                            <p:cond delay="1338"/>
                                          </p:stCondLst>
                                        </p:cTn>
                                        <p:tgtEl>
                                          <p:spTgt spid="4">
                                            <p:txEl>
                                              <p:pRg st="4" end="4"/>
                                            </p:txEl>
                                          </p:spTgt>
                                        </p:tgtEl>
                                      </p:cBhvr>
                                      <p:to x="100000" y="100000"/>
                                    </p:animScale>
                                    <p:animScale>
                                      <p:cBhvr>
                                        <p:cTn id="247" dur="26">
                                          <p:stCondLst>
                                            <p:cond delay="1642"/>
                                          </p:stCondLst>
                                        </p:cTn>
                                        <p:tgtEl>
                                          <p:spTgt spid="4">
                                            <p:txEl>
                                              <p:pRg st="4" end="4"/>
                                            </p:txEl>
                                          </p:spTgt>
                                        </p:tgtEl>
                                      </p:cBhvr>
                                      <p:to x="100000" y="90000"/>
                                    </p:animScale>
                                    <p:animScale>
                                      <p:cBhvr>
                                        <p:cTn id="248" dur="166" decel="50000">
                                          <p:stCondLst>
                                            <p:cond delay="1668"/>
                                          </p:stCondLst>
                                        </p:cTn>
                                        <p:tgtEl>
                                          <p:spTgt spid="4">
                                            <p:txEl>
                                              <p:pRg st="4" end="4"/>
                                            </p:txEl>
                                          </p:spTgt>
                                        </p:tgtEl>
                                      </p:cBhvr>
                                      <p:to x="100000" y="100000"/>
                                    </p:animScale>
                                    <p:animScale>
                                      <p:cBhvr>
                                        <p:cTn id="249" dur="26">
                                          <p:stCondLst>
                                            <p:cond delay="1808"/>
                                          </p:stCondLst>
                                        </p:cTn>
                                        <p:tgtEl>
                                          <p:spTgt spid="4">
                                            <p:txEl>
                                              <p:pRg st="4" end="4"/>
                                            </p:txEl>
                                          </p:spTgt>
                                        </p:tgtEl>
                                      </p:cBhvr>
                                      <p:to x="100000" y="95000"/>
                                    </p:animScale>
                                    <p:animScale>
                                      <p:cBhvr>
                                        <p:cTn id="250" dur="166" decel="50000">
                                          <p:stCondLst>
                                            <p:cond delay="1834"/>
                                          </p:stCondLst>
                                        </p:cTn>
                                        <p:tgtEl>
                                          <p:spTgt spid="4">
                                            <p:txEl>
                                              <p:pRg st="4" end="4"/>
                                            </p:txEl>
                                          </p:spTgt>
                                        </p:tgtEl>
                                      </p:cBhvr>
                                      <p:to x="100000" y="100000"/>
                                    </p:animScale>
                                  </p:childTnLst>
                                </p:cTn>
                              </p:par>
                              <p:par>
                                <p:cTn id="251" presetID="26" presetClass="entr" presetSubtype="0" fill="hold" grpId="0" nodeType="withEffect">
                                  <p:stCondLst>
                                    <p:cond delay="0"/>
                                  </p:stCondLst>
                                  <p:childTnLst>
                                    <p:set>
                                      <p:cBhvr>
                                        <p:cTn id="252" dur="1" fill="hold">
                                          <p:stCondLst>
                                            <p:cond delay="0"/>
                                          </p:stCondLst>
                                        </p:cTn>
                                        <p:tgtEl>
                                          <p:spTgt spid="4">
                                            <p:txEl>
                                              <p:pRg st="5" end="5"/>
                                            </p:txEl>
                                          </p:spTgt>
                                        </p:tgtEl>
                                        <p:attrNameLst>
                                          <p:attrName>style.visibility</p:attrName>
                                        </p:attrNameLst>
                                      </p:cBhvr>
                                      <p:to>
                                        <p:strVal val="visible"/>
                                      </p:to>
                                    </p:set>
                                    <p:animEffect transition="in" filter="wipe(down)">
                                      <p:cBhvr>
                                        <p:cTn id="253" dur="580">
                                          <p:stCondLst>
                                            <p:cond delay="0"/>
                                          </p:stCondLst>
                                        </p:cTn>
                                        <p:tgtEl>
                                          <p:spTgt spid="4">
                                            <p:txEl>
                                              <p:pRg st="5" end="5"/>
                                            </p:txEl>
                                          </p:spTgt>
                                        </p:tgtEl>
                                      </p:cBhvr>
                                    </p:animEffect>
                                    <p:anim calcmode="lin" valueType="num">
                                      <p:cBhvr>
                                        <p:cTn id="254" dur="1822" tmFilter="0,0; 0.14,0.36; 0.43,0.73; 0.71,0.91; 1.0,1.0">
                                          <p:stCondLst>
                                            <p:cond delay="0"/>
                                          </p:stCondLst>
                                        </p:cTn>
                                        <p:tgtEl>
                                          <p:spTgt spid="4">
                                            <p:txEl>
                                              <p:pRg st="5" end="5"/>
                                            </p:txEl>
                                          </p:spTgt>
                                        </p:tgtEl>
                                        <p:attrNameLst>
                                          <p:attrName>ppt_x</p:attrName>
                                        </p:attrNameLst>
                                      </p:cBhvr>
                                      <p:tavLst>
                                        <p:tav tm="0">
                                          <p:val>
                                            <p:strVal val="#ppt_x-0.25"/>
                                          </p:val>
                                        </p:tav>
                                        <p:tav tm="100000">
                                          <p:val>
                                            <p:strVal val="#ppt_x"/>
                                          </p:val>
                                        </p:tav>
                                      </p:tavLst>
                                    </p:anim>
                                    <p:anim calcmode="lin" valueType="num">
                                      <p:cBhvr>
                                        <p:cTn id="255" dur="664" tmFilter="0.0,0.0; 0.25,0.07; 0.50,0.2; 0.75,0.467; 1.0,1.0">
                                          <p:stCondLst>
                                            <p:cond delay="0"/>
                                          </p:stCondLst>
                                        </p:cTn>
                                        <p:tgtEl>
                                          <p:spTgt spid="4">
                                            <p:txEl>
                                              <p:pRg st="5" end="5"/>
                                            </p:txEl>
                                          </p:spTgt>
                                        </p:tgtEl>
                                        <p:attrNameLst>
                                          <p:attrName>ppt_y</p:attrName>
                                        </p:attrNameLst>
                                      </p:cBhvr>
                                      <p:tavLst>
                                        <p:tav tm="0" fmla="#ppt_y-sin(pi*$)/3">
                                          <p:val>
                                            <p:fltVal val="0.5"/>
                                          </p:val>
                                        </p:tav>
                                        <p:tav tm="100000">
                                          <p:val>
                                            <p:fltVal val="1"/>
                                          </p:val>
                                        </p:tav>
                                      </p:tavLst>
                                    </p:anim>
                                    <p:anim calcmode="lin" valueType="num">
                                      <p:cBhvr>
                                        <p:cTn id="256" dur="664" tmFilter="0, 0; 0.125,0.2665; 0.25,0.4; 0.375,0.465; 0.5,0.5;  0.625,0.535; 0.75,0.6; 0.875,0.7335; 1,1">
                                          <p:stCondLst>
                                            <p:cond delay="664"/>
                                          </p:stCondLst>
                                        </p:cTn>
                                        <p:tgtEl>
                                          <p:spTgt spid="4">
                                            <p:txEl>
                                              <p:pRg st="5" end="5"/>
                                            </p:txEl>
                                          </p:spTgt>
                                        </p:tgtEl>
                                        <p:attrNameLst>
                                          <p:attrName>ppt_y</p:attrName>
                                        </p:attrNameLst>
                                      </p:cBhvr>
                                      <p:tavLst>
                                        <p:tav tm="0" fmla="#ppt_y-sin(pi*$)/9">
                                          <p:val>
                                            <p:fltVal val="0"/>
                                          </p:val>
                                        </p:tav>
                                        <p:tav tm="100000">
                                          <p:val>
                                            <p:fltVal val="1"/>
                                          </p:val>
                                        </p:tav>
                                      </p:tavLst>
                                    </p:anim>
                                    <p:anim calcmode="lin" valueType="num">
                                      <p:cBhvr>
                                        <p:cTn id="257" dur="332" tmFilter="0, 0; 0.125,0.2665; 0.25,0.4; 0.375,0.465; 0.5,0.5;  0.625,0.535; 0.75,0.6; 0.875,0.7335; 1,1">
                                          <p:stCondLst>
                                            <p:cond delay="1324"/>
                                          </p:stCondLst>
                                        </p:cTn>
                                        <p:tgtEl>
                                          <p:spTgt spid="4">
                                            <p:txEl>
                                              <p:pRg st="5" end="5"/>
                                            </p:txEl>
                                          </p:spTgt>
                                        </p:tgtEl>
                                        <p:attrNameLst>
                                          <p:attrName>ppt_y</p:attrName>
                                        </p:attrNameLst>
                                      </p:cBhvr>
                                      <p:tavLst>
                                        <p:tav tm="0" fmla="#ppt_y-sin(pi*$)/27">
                                          <p:val>
                                            <p:fltVal val="0"/>
                                          </p:val>
                                        </p:tav>
                                        <p:tav tm="100000">
                                          <p:val>
                                            <p:fltVal val="1"/>
                                          </p:val>
                                        </p:tav>
                                      </p:tavLst>
                                    </p:anim>
                                    <p:anim calcmode="lin" valueType="num">
                                      <p:cBhvr>
                                        <p:cTn id="258" dur="164" tmFilter="0, 0; 0.125,0.2665; 0.25,0.4; 0.375,0.465; 0.5,0.5;  0.625,0.535; 0.75,0.6; 0.875,0.7335; 1,1">
                                          <p:stCondLst>
                                            <p:cond delay="1656"/>
                                          </p:stCondLst>
                                        </p:cTn>
                                        <p:tgtEl>
                                          <p:spTgt spid="4">
                                            <p:txEl>
                                              <p:pRg st="5" end="5"/>
                                            </p:txEl>
                                          </p:spTgt>
                                        </p:tgtEl>
                                        <p:attrNameLst>
                                          <p:attrName>ppt_y</p:attrName>
                                        </p:attrNameLst>
                                      </p:cBhvr>
                                      <p:tavLst>
                                        <p:tav tm="0" fmla="#ppt_y-sin(pi*$)/81">
                                          <p:val>
                                            <p:fltVal val="0"/>
                                          </p:val>
                                        </p:tav>
                                        <p:tav tm="100000">
                                          <p:val>
                                            <p:fltVal val="1"/>
                                          </p:val>
                                        </p:tav>
                                      </p:tavLst>
                                    </p:anim>
                                    <p:animScale>
                                      <p:cBhvr>
                                        <p:cTn id="259" dur="26">
                                          <p:stCondLst>
                                            <p:cond delay="650"/>
                                          </p:stCondLst>
                                        </p:cTn>
                                        <p:tgtEl>
                                          <p:spTgt spid="4">
                                            <p:txEl>
                                              <p:pRg st="5" end="5"/>
                                            </p:txEl>
                                          </p:spTgt>
                                        </p:tgtEl>
                                      </p:cBhvr>
                                      <p:to x="100000" y="60000"/>
                                    </p:animScale>
                                    <p:animScale>
                                      <p:cBhvr>
                                        <p:cTn id="260" dur="166" decel="50000">
                                          <p:stCondLst>
                                            <p:cond delay="676"/>
                                          </p:stCondLst>
                                        </p:cTn>
                                        <p:tgtEl>
                                          <p:spTgt spid="4">
                                            <p:txEl>
                                              <p:pRg st="5" end="5"/>
                                            </p:txEl>
                                          </p:spTgt>
                                        </p:tgtEl>
                                      </p:cBhvr>
                                      <p:to x="100000" y="100000"/>
                                    </p:animScale>
                                    <p:animScale>
                                      <p:cBhvr>
                                        <p:cTn id="261" dur="26">
                                          <p:stCondLst>
                                            <p:cond delay="1312"/>
                                          </p:stCondLst>
                                        </p:cTn>
                                        <p:tgtEl>
                                          <p:spTgt spid="4">
                                            <p:txEl>
                                              <p:pRg st="5" end="5"/>
                                            </p:txEl>
                                          </p:spTgt>
                                        </p:tgtEl>
                                      </p:cBhvr>
                                      <p:to x="100000" y="80000"/>
                                    </p:animScale>
                                    <p:animScale>
                                      <p:cBhvr>
                                        <p:cTn id="262" dur="166" decel="50000">
                                          <p:stCondLst>
                                            <p:cond delay="1338"/>
                                          </p:stCondLst>
                                        </p:cTn>
                                        <p:tgtEl>
                                          <p:spTgt spid="4">
                                            <p:txEl>
                                              <p:pRg st="5" end="5"/>
                                            </p:txEl>
                                          </p:spTgt>
                                        </p:tgtEl>
                                      </p:cBhvr>
                                      <p:to x="100000" y="100000"/>
                                    </p:animScale>
                                    <p:animScale>
                                      <p:cBhvr>
                                        <p:cTn id="263" dur="26">
                                          <p:stCondLst>
                                            <p:cond delay="1642"/>
                                          </p:stCondLst>
                                        </p:cTn>
                                        <p:tgtEl>
                                          <p:spTgt spid="4">
                                            <p:txEl>
                                              <p:pRg st="5" end="5"/>
                                            </p:txEl>
                                          </p:spTgt>
                                        </p:tgtEl>
                                      </p:cBhvr>
                                      <p:to x="100000" y="90000"/>
                                    </p:animScale>
                                    <p:animScale>
                                      <p:cBhvr>
                                        <p:cTn id="264" dur="166" decel="50000">
                                          <p:stCondLst>
                                            <p:cond delay="1668"/>
                                          </p:stCondLst>
                                        </p:cTn>
                                        <p:tgtEl>
                                          <p:spTgt spid="4">
                                            <p:txEl>
                                              <p:pRg st="5" end="5"/>
                                            </p:txEl>
                                          </p:spTgt>
                                        </p:tgtEl>
                                      </p:cBhvr>
                                      <p:to x="100000" y="100000"/>
                                    </p:animScale>
                                    <p:animScale>
                                      <p:cBhvr>
                                        <p:cTn id="265" dur="26">
                                          <p:stCondLst>
                                            <p:cond delay="1808"/>
                                          </p:stCondLst>
                                        </p:cTn>
                                        <p:tgtEl>
                                          <p:spTgt spid="4">
                                            <p:txEl>
                                              <p:pRg st="5" end="5"/>
                                            </p:txEl>
                                          </p:spTgt>
                                        </p:tgtEl>
                                      </p:cBhvr>
                                      <p:to x="100000" y="95000"/>
                                    </p:animScale>
                                    <p:animScale>
                                      <p:cBhvr>
                                        <p:cTn id="266" dur="166" decel="50000">
                                          <p:stCondLst>
                                            <p:cond delay="1834"/>
                                          </p:stCondLst>
                                        </p:cTn>
                                        <p:tgtEl>
                                          <p:spTgt spid="4">
                                            <p:txEl>
                                              <p:pRg st="5" end="5"/>
                                            </p:txEl>
                                          </p:spTgt>
                                        </p:tgtEl>
                                      </p:cBhvr>
                                      <p:to x="100000" y="100000"/>
                                    </p:animScale>
                                  </p:childTnLst>
                                </p:cTn>
                              </p:par>
                              <p:par>
                                <p:cTn id="267" presetID="26" presetClass="entr" presetSubtype="0" fill="hold" grpId="0" nodeType="withEffect">
                                  <p:stCondLst>
                                    <p:cond delay="0"/>
                                  </p:stCondLst>
                                  <p:childTnLst>
                                    <p:set>
                                      <p:cBhvr>
                                        <p:cTn id="268" dur="1" fill="hold">
                                          <p:stCondLst>
                                            <p:cond delay="0"/>
                                          </p:stCondLst>
                                        </p:cTn>
                                        <p:tgtEl>
                                          <p:spTgt spid="4">
                                            <p:txEl>
                                              <p:pRg st="6" end="6"/>
                                            </p:txEl>
                                          </p:spTgt>
                                        </p:tgtEl>
                                        <p:attrNameLst>
                                          <p:attrName>style.visibility</p:attrName>
                                        </p:attrNameLst>
                                      </p:cBhvr>
                                      <p:to>
                                        <p:strVal val="visible"/>
                                      </p:to>
                                    </p:set>
                                    <p:animEffect transition="in" filter="wipe(down)">
                                      <p:cBhvr>
                                        <p:cTn id="269" dur="580">
                                          <p:stCondLst>
                                            <p:cond delay="0"/>
                                          </p:stCondLst>
                                        </p:cTn>
                                        <p:tgtEl>
                                          <p:spTgt spid="4">
                                            <p:txEl>
                                              <p:pRg st="6" end="6"/>
                                            </p:txEl>
                                          </p:spTgt>
                                        </p:tgtEl>
                                      </p:cBhvr>
                                    </p:animEffect>
                                    <p:anim calcmode="lin" valueType="num">
                                      <p:cBhvr>
                                        <p:cTn id="270" dur="1822" tmFilter="0,0; 0.14,0.36; 0.43,0.73; 0.71,0.91; 1.0,1.0">
                                          <p:stCondLst>
                                            <p:cond delay="0"/>
                                          </p:stCondLst>
                                        </p:cTn>
                                        <p:tgtEl>
                                          <p:spTgt spid="4">
                                            <p:txEl>
                                              <p:pRg st="6" end="6"/>
                                            </p:txEl>
                                          </p:spTgt>
                                        </p:tgtEl>
                                        <p:attrNameLst>
                                          <p:attrName>ppt_x</p:attrName>
                                        </p:attrNameLst>
                                      </p:cBhvr>
                                      <p:tavLst>
                                        <p:tav tm="0">
                                          <p:val>
                                            <p:strVal val="#ppt_x-0.25"/>
                                          </p:val>
                                        </p:tav>
                                        <p:tav tm="100000">
                                          <p:val>
                                            <p:strVal val="#ppt_x"/>
                                          </p:val>
                                        </p:tav>
                                      </p:tavLst>
                                    </p:anim>
                                    <p:anim calcmode="lin" valueType="num">
                                      <p:cBhvr>
                                        <p:cTn id="271" dur="664" tmFilter="0.0,0.0; 0.25,0.07; 0.50,0.2; 0.75,0.467; 1.0,1.0">
                                          <p:stCondLst>
                                            <p:cond delay="0"/>
                                          </p:stCondLst>
                                        </p:cTn>
                                        <p:tgtEl>
                                          <p:spTgt spid="4">
                                            <p:txEl>
                                              <p:pRg st="6" end="6"/>
                                            </p:txEl>
                                          </p:spTgt>
                                        </p:tgtEl>
                                        <p:attrNameLst>
                                          <p:attrName>ppt_y</p:attrName>
                                        </p:attrNameLst>
                                      </p:cBhvr>
                                      <p:tavLst>
                                        <p:tav tm="0" fmla="#ppt_y-sin(pi*$)/3">
                                          <p:val>
                                            <p:fltVal val="0.5"/>
                                          </p:val>
                                        </p:tav>
                                        <p:tav tm="100000">
                                          <p:val>
                                            <p:fltVal val="1"/>
                                          </p:val>
                                        </p:tav>
                                      </p:tavLst>
                                    </p:anim>
                                    <p:anim calcmode="lin" valueType="num">
                                      <p:cBhvr>
                                        <p:cTn id="272" dur="664" tmFilter="0, 0; 0.125,0.2665; 0.25,0.4; 0.375,0.465; 0.5,0.5;  0.625,0.535; 0.75,0.6; 0.875,0.7335; 1,1">
                                          <p:stCondLst>
                                            <p:cond delay="664"/>
                                          </p:stCondLst>
                                        </p:cTn>
                                        <p:tgtEl>
                                          <p:spTgt spid="4">
                                            <p:txEl>
                                              <p:pRg st="6" end="6"/>
                                            </p:txEl>
                                          </p:spTgt>
                                        </p:tgtEl>
                                        <p:attrNameLst>
                                          <p:attrName>ppt_y</p:attrName>
                                        </p:attrNameLst>
                                      </p:cBhvr>
                                      <p:tavLst>
                                        <p:tav tm="0" fmla="#ppt_y-sin(pi*$)/9">
                                          <p:val>
                                            <p:fltVal val="0"/>
                                          </p:val>
                                        </p:tav>
                                        <p:tav tm="100000">
                                          <p:val>
                                            <p:fltVal val="1"/>
                                          </p:val>
                                        </p:tav>
                                      </p:tavLst>
                                    </p:anim>
                                    <p:anim calcmode="lin" valueType="num">
                                      <p:cBhvr>
                                        <p:cTn id="273" dur="332" tmFilter="0, 0; 0.125,0.2665; 0.25,0.4; 0.375,0.465; 0.5,0.5;  0.625,0.535; 0.75,0.6; 0.875,0.7335; 1,1">
                                          <p:stCondLst>
                                            <p:cond delay="1324"/>
                                          </p:stCondLst>
                                        </p:cTn>
                                        <p:tgtEl>
                                          <p:spTgt spid="4">
                                            <p:txEl>
                                              <p:pRg st="6" end="6"/>
                                            </p:txEl>
                                          </p:spTgt>
                                        </p:tgtEl>
                                        <p:attrNameLst>
                                          <p:attrName>ppt_y</p:attrName>
                                        </p:attrNameLst>
                                      </p:cBhvr>
                                      <p:tavLst>
                                        <p:tav tm="0" fmla="#ppt_y-sin(pi*$)/27">
                                          <p:val>
                                            <p:fltVal val="0"/>
                                          </p:val>
                                        </p:tav>
                                        <p:tav tm="100000">
                                          <p:val>
                                            <p:fltVal val="1"/>
                                          </p:val>
                                        </p:tav>
                                      </p:tavLst>
                                    </p:anim>
                                    <p:anim calcmode="lin" valueType="num">
                                      <p:cBhvr>
                                        <p:cTn id="274" dur="164" tmFilter="0, 0; 0.125,0.2665; 0.25,0.4; 0.375,0.465; 0.5,0.5;  0.625,0.535; 0.75,0.6; 0.875,0.7335; 1,1">
                                          <p:stCondLst>
                                            <p:cond delay="1656"/>
                                          </p:stCondLst>
                                        </p:cTn>
                                        <p:tgtEl>
                                          <p:spTgt spid="4">
                                            <p:txEl>
                                              <p:pRg st="6" end="6"/>
                                            </p:txEl>
                                          </p:spTgt>
                                        </p:tgtEl>
                                        <p:attrNameLst>
                                          <p:attrName>ppt_y</p:attrName>
                                        </p:attrNameLst>
                                      </p:cBhvr>
                                      <p:tavLst>
                                        <p:tav tm="0" fmla="#ppt_y-sin(pi*$)/81">
                                          <p:val>
                                            <p:fltVal val="0"/>
                                          </p:val>
                                        </p:tav>
                                        <p:tav tm="100000">
                                          <p:val>
                                            <p:fltVal val="1"/>
                                          </p:val>
                                        </p:tav>
                                      </p:tavLst>
                                    </p:anim>
                                    <p:animScale>
                                      <p:cBhvr>
                                        <p:cTn id="275" dur="26">
                                          <p:stCondLst>
                                            <p:cond delay="650"/>
                                          </p:stCondLst>
                                        </p:cTn>
                                        <p:tgtEl>
                                          <p:spTgt spid="4">
                                            <p:txEl>
                                              <p:pRg st="6" end="6"/>
                                            </p:txEl>
                                          </p:spTgt>
                                        </p:tgtEl>
                                      </p:cBhvr>
                                      <p:to x="100000" y="60000"/>
                                    </p:animScale>
                                    <p:animScale>
                                      <p:cBhvr>
                                        <p:cTn id="276" dur="166" decel="50000">
                                          <p:stCondLst>
                                            <p:cond delay="676"/>
                                          </p:stCondLst>
                                        </p:cTn>
                                        <p:tgtEl>
                                          <p:spTgt spid="4">
                                            <p:txEl>
                                              <p:pRg st="6" end="6"/>
                                            </p:txEl>
                                          </p:spTgt>
                                        </p:tgtEl>
                                      </p:cBhvr>
                                      <p:to x="100000" y="100000"/>
                                    </p:animScale>
                                    <p:animScale>
                                      <p:cBhvr>
                                        <p:cTn id="277" dur="26">
                                          <p:stCondLst>
                                            <p:cond delay="1312"/>
                                          </p:stCondLst>
                                        </p:cTn>
                                        <p:tgtEl>
                                          <p:spTgt spid="4">
                                            <p:txEl>
                                              <p:pRg st="6" end="6"/>
                                            </p:txEl>
                                          </p:spTgt>
                                        </p:tgtEl>
                                      </p:cBhvr>
                                      <p:to x="100000" y="80000"/>
                                    </p:animScale>
                                    <p:animScale>
                                      <p:cBhvr>
                                        <p:cTn id="278" dur="166" decel="50000">
                                          <p:stCondLst>
                                            <p:cond delay="1338"/>
                                          </p:stCondLst>
                                        </p:cTn>
                                        <p:tgtEl>
                                          <p:spTgt spid="4">
                                            <p:txEl>
                                              <p:pRg st="6" end="6"/>
                                            </p:txEl>
                                          </p:spTgt>
                                        </p:tgtEl>
                                      </p:cBhvr>
                                      <p:to x="100000" y="100000"/>
                                    </p:animScale>
                                    <p:animScale>
                                      <p:cBhvr>
                                        <p:cTn id="279" dur="26">
                                          <p:stCondLst>
                                            <p:cond delay="1642"/>
                                          </p:stCondLst>
                                        </p:cTn>
                                        <p:tgtEl>
                                          <p:spTgt spid="4">
                                            <p:txEl>
                                              <p:pRg st="6" end="6"/>
                                            </p:txEl>
                                          </p:spTgt>
                                        </p:tgtEl>
                                      </p:cBhvr>
                                      <p:to x="100000" y="90000"/>
                                    </p:animScale>
                                    <p:animScale>
                                      <p:cBhvr>
                                        <p:cTn id="280" dur="166" decel="50000">
                                          <p:stCondLst>
                                            <p:cond delay="1668"/>
                                          </p:stCondLst>
                                        </p:cTn>
                                        <p:tgtEl>
                                          <p:spTgt spid="4">
                                            <p:txEl>
                                              <p:pRg st="6" end="6"/>
                                            </p:txEl>
                                          </p:spTgt>
                                        </p:tgtEl>
                                      </p:cBhvr>
                                      <p:to x="100000" y="100000"/>
                                    </p:animScale>
                                    <p:animScale>
                                      <p:cBhvr>
                                        <p:cTn id="281" dur="26">
                                          <p:stCondLst>
                                            <p:cond delay="1808"/>
                                          </p:stCondLst>
                                        </p:cTn>
                                        <p:tgtEl>
                                          <p:spTgt spid="4">
                                            <p:txEl>
                                              <p:pRg st="6" end="6"/>
                                            </p:txEl>
                                          </p:spTgt>
                                        </p:tgtEl>
                                      </p:cBhvr>
                                      <p:to x="100000" y="95000"/>
                                    </p:animScale>
                                    <p:animScale>
                                      <p:cBhvr>
                                        <p:cTn id="282" dur="166" decel="50000">
                                          <p:stCondLst>
                                            <p:cond delay="1834"/>
                                          </p:stCondLst>
                                        </p:cTn>
                                        <p:tgtEl>
                                          <p:spTgt spid="4">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332656"/>
            <a:ext cx="7125113" cy="924475"/>
          </a:xfrm>
        </p:spPr>
        <p:txBody>
          <a:bodyPr/>
          <a:lstStyle/>
          <a:p>
            <a:pPr algn="ctr"/>
            <a:r>
              <a:rPr lang="cs-CZ" sz="4000" dirty="0"/>
              <a:t>Arnošt Lustig </a:t>
            </a:r>
            <a:r>
              <a:rPr lang="cs-CZ" sz="4400" dirty="0"/>
              <a:t/>
            </a:r>
            <a:br>
              <a:rPr lang="cs-CZ" sz="4400" dirty="0"/>
            </a:br>
            <a:r>
              <a:rPr lang="cs-CZ" sz="2400" dirty="0" smtClean="0"/>
              <a:t>(1926 </a:t>
            </a:r>
            <a:r>
              <a:rPr lang="cs-CZ" sz="2400" dirty="0"/>
              <a:t>– </a:t>
            </a:r>
            <a:r>
              <a:rPr lang="cs-CZ" sz="2400" dirty="0" smtClean="0"/>
              <a:t>2011</a:t>
            </a:r>
            <a:r>
              <a:rPr lang="cs-CZ" sz="2400" dirty="0"/>
              <a:t>)</a:t>
            </a:r>
          </a:p>
        </p:txBody>
      </p:sp>
      <p:sp>
        <p:nvSpPr>
          <p:cNvPr id="3" name="Zástupný symbol pro obsah 2"/>
          <p:cNvSpPr>
            <a:spLocks noGrp="1"/>
          </p:cNvSpPr>
          <p:nvPr>
            <p:ph idx="1"/>
          </p:nvPr>
        </p:nvSpPr>
        <p:spPr>
          <a:xfrm>
            <a:off x="395536" y="1412776"/>
            <a:ext cx="8352928" cy="5112568"/>
          </a:xfrm>
          <a:ln w="38100">
            <a:solidFill>
              <a:schemeClr val="accent4">
                <a:lumMod val="40000"/>
                <a:lumOff val="60000"/>
              </a:schemeClr>
            </a:solidFill>
          </a:ln>
        </p:spPr>
        <p:txBody>
          <a:bodyPr>
            <a:normAutofit lnSpcReduction="10000"/>
          </a:bodyPr>
          <a:lstStyle/>
          <a:p>
            <a:pPr marL="0" indent="0" algn="just">
              <a:lnSpc>
                <a:spcPct val="130000"/>
              </a:lnSpc>
              <a:spcBef>
                <a:spcPts val="0"/>
              </a:spcBef>
              <a:buNone/>
            </a:pPr>
            <a:r>
              <a:rPr lang="cs-CZ" sz="2400" dirty="0" smtClean="0"/>
              <a:t>Narodil </a:t>
            </a:r>
            <a:r>
              <a:rPr lang="cs-CZ" sz="2400" dirty="0"/>
              <a:t>se v Praze, </a:t>
            </a:r>
            <a:r>
              <a:rPr lang="cs-CZ" sz="2400" dirty="0" smtClean="0"/>
              <a:t>z 			    důvodů byl vyloučen </a:t>
            </a:r>
            <a:r>
              <a:rPr lang="cs-CZ" sz="2400" dirty="0"/>
              <a:t>(jako Žid</a:t>
            </a:r>
            <a:r>
              <a:rPr lang="cs-CZ" sz="2400" dirty="0" smtClean="0"/>
              <a:t>) ze studia, </a:t>
            </a:r>
            <a:r>
              <a:rPr lang="cs-CZ" sz="2400" dirty="0"/>
              <a:t>poté se vyučil </a:t>
            </a:r>
            <a:r>
              <a:rPr lang="cs-CZ" sz="2400" dirty="0" smtClean="0"/>
              <a:t>					. </a:t>
            </a:r>
          </a:p>
          <a:p>
            <a:pPr marL="0" indent="0" algn="just">
              <a:lnSpc>
                <a:spcPct val="130000"/>
              </a:lnSpc>
              <a:spcBef>
                <a:spcPts val="0"/>
              </a:spcBef>
              <a:buNone/>
            </a:pPr>
            <a:r>
              <a:rPr lang="cs-CZ" sz="2400" dirty="0" smtClean="0"/>
              <a:t>V roce 1942 byl </a:t>
            </a:r>
            <a:r>
              <a:rPr lang="cs-CZ" sz="2400" dirty="0"/>
              <a:t>poslán do </a:t>
            </a:r>
            <a:r>
              <a:rPr lang="cs-CZ" sz="2400" dirty="0" smtClean="0"/>
              <a:t>						, Osvětimi </a:t>
            </a:r>
            <a:br>
              <a:rPr lang="cs-CZ" sz="2400" dirty="0" smtClean="0"/>
            </a:br>
            <a:r>
              <a:rPr lang="cs-CZ" sz="2400" dirty="0" smtClean="0"/>
              <a:t>a Buchenwaldu. </a:t>
            </a:r>
          </a:p>
          <a:p>
            <a:pPr marL="0" indent="0" algn="just">
              <a:lnSpc>
                <a:spcPct val="130000"/>
              </a:lnSpc>
              <a:spcBef>
                <a:spcPts val="0"/>
              </a:spcBef>
              <a:buNone/>
            </a:pPr>
            <a:r>
              <a:rPr lang="cs-CZ" sz="2400" dirty="0" smtClean="0"/>
              <a:t>Jako </a:t>
            </a:r>
            <a:r>
              <a:rPr lang="cs-CZ" sz="2400" dirty="0"/>
              <a:t>zázrakem uprchl z </a:t>
            </a:r>
            <a:r>
              <a:rPr lang="cs-CZ" sz="2400" dirty="0" smtClean="0"/>
              <a:t>						   a </a:t>
            </a:r>
            <a:r>
              <a:rPr lang="cs-CZ" sz="2400" dirty="0"/>
              <a:t>ukrýval </a:t>
            </a:r>
            <a:r>
              <a:rPr lang="cs-CZ" sz="2400" dirty="0" smtClean="0"/>
              <a:t/>
            </a:r>
            <a:br>
              <a:rPr lang="cs-CZ" sz="2400" dirty="0" smtClean="0"/>
            </a:br>
            <a:r>
              <a:rPr lang="cs-CZ" sz="2400" dirty="0" smtClean="0"/>
              <a:t>se </a:t>
            </a:r>
            <a:r>
              <a:rPr lang="cs-CZ" sz="2400" dirty="0"/>
              <a:t>až do konce války v </a:t>
            </a:r>
            <a:r>
              <a:rPr lang="cs-CZ" sz="2400" dirty="0" smtClean="0"/>
              <a:t>					. </a:t>
            </a:r>
          </a:p>
          <a:p>
            <a:pPr marL="0" indent="0" algn="just">
              <a:lnSpc>
                <a:spcPct val="130000"/>
              </a:lnSpc>
              <a:spcBef>
                <a:spcPts val="0"/>
              </a:spcBef>
              <a:buNone/>
            </a:pPr>
            <a:r>
              <a:rPr lang="cs-CZ" sz="2400" dirty="0" smtClean="0"/>
              <a:t>Během 						 </a:t>
            </a:r>
            <a:r>
              <a:rPr lang="cs-CZ" sz="2400" dirty="0"/>
              <a:t>přišel téměř o celou svoji </a:t>
            </a:r>
            <a:r>
              <a:rPr lang="cs-CZ" sz="2400" dirty="0" smtClean="0"/>
              <a:t>rodinu, </a:t>
            </a:r>
            <a:r>
              <a:rPr lang="cs-CZ" sz="2400" dirty="0"/>
              <a:t>což jej hluboce </a:t>
            </a:r>
            <a:r>
              <a:rPr lang="cs-CZ" sz="2400" dirty="0" smtClean="0"/>
              <a:t>poznamenalo. </a:t>
            </a:r>
          </a:p>
          <a:p>
            <a:pPr marL="0" indent="0" algn="just">
              <a:lnSpc>
                <a:spcPct val="130000"/>
              </a:lnSpc>
              <a:spcBef>
                <a:spcPts val="0"/>
              </a:spcBef>
              <a:buNone/>
            </a:pPr>
            <a:r>
              <a:rPr lang="cs-CZ" sz="2400" dirty="0" smtClean="0"/>
              <a:t>Proto se ve všech jeho dílech objevují témata 		     </a:t>
            </a:r>
            <a:r>
              <a:rPr lang="cs-CZ" sz="2400" dirty="0"/>
              <a:t>a </a:t>
            </a:r>
            <a:r>
              <a:rPr lang="cs-CZ" sz="2400" dirty="0" smtClean="0"/>
              <a:t>2. světové války.				.</a:t>
            </a:r>
            <a:endParaRPr lang="cs-CZ" sz="2400" dirty="0"/>
          </a:p>
          <a:p>
            <a:endParaRPr lang="cs-CZ" dirty="0"/>
          </a:p>
        </p:txBody>
      </p:sp>
      <p:sp>
        <p:nvSpPr>
          <p:cNvPr id="4" name="Obdélník se zakulaceným příčným rohem 3"/>
          <p:cNvSpPr/>
          <p:nvPr/>
        </p:nvSpPr>
        <p:spPr>
          <a:xfrm>
            <a:off x="3707904" y="1484784"/>
            <a:ext cx="1728192" cy="432048"/>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707904" y="1484784"/>
            <a:ext cx="1728192" cy="400110"/>
          </a:xfrm>
          <a:prstGeom prst="rect">
            <a:avLst/>
          </a:prstGeom>
          <a:noFill/>
        </p:spPr>
        <p:txBody>
          <a:bodyPr wrap="square" rtlCol="0">
            <a:spAutoFit/>
          </a:bodyPr>
          <a:lstStyle/>
          <a:p>
            <a:pPr algn="ctr"/>
            <a:r>
              <a:rPr lang="cs-CZ" sz="2000" dirty="0" smtClean="0">
                <a:solidFill>
                  <a:schemeClr val="accent4">
                    <a:lumMod val="50000"/>
                  </a:schemeClr>
                </a:solidFill>
              </a:rPr>
              <a:t>rasových</a:t>
            </a:r>
            <a:endParaRPr lang="cs-CZ" sz="2400" dirty="0">
              <a:solidFill>
                <a:schemeClr val="accent4">
                  <a:lumMod val="50000"/>
                </a:schemeClr>
              </a:solidFill>
            </a:endParaRPr>
          </a:p>
        </p:txBody>
      </p:sp>
      <p:sp>
        <p:nvSpPr>
          <p:cNvPr id="6" name="Obdélník se zakulaceným příčným rohem 5"/>
          <p:cNvSpPr/>
          <p:nvPr/>
        </p:nvSpPr>
        <p:spPr>
          <a:xfrm>
            <a:off x="5940152" y="1844824"/>
            <a:ext cx="1800200" cy="504056"/>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400">
              <a:solidFill>
                <a:schemeClr val="accent4">
                  <a:lumMod val="50000"/>
                </a:schemeClr>
              </a:solidFill>
            </a:endParaRPr>
          </a:p>
        </p:txBody>
      </p:sp>
      <p:sp>
        <p:nvSpPr>
          <p:cNvPr id="7" name="TextovéPole 6"/>
          <p:cNvSpPr txBox="1"/>
          <p:nvPr/>
        </p:nvSpPr>
        <p:spPr>
          <a:xfrm>
            <a:off x="6084168" y="1916832"/>
            <a:ext cx="1656184" cy="400110"/>
          </a:xfrm>
          <a:prstGeom prst="rect">
            <a:avLst/>
          </a:prstGeom>
          <a:noFill/>
        </p:spPr>
        <p:txBody>
          <a:bodyPr wrap="square" rtlCol="0">
            <a:spAutoFit/>
          </a:bodyPr>
          <a:lstStyle/>
          <a:p>
            <a:pPr algn="ctr"/>
            <a:r>
              <a:rPr lang="cs-CZ" sz="2000" dirty="0" smtClean="0">
                <a:solidFill>
                  <a:schemeClr val="accent4">
                    <a:lumMod val="50000"/>
                  </a:schemeClr>
                </a:solidFill>
              </a:rPr>
              <a:t>krejčím</a:t>
            </a:r>
            <a:endParaRPr lang="cs-CZ" sz="2400" dirty="0">
              <a:solidFill>
                <a:schemeClr val="accent4">
                  <a:lumMod val="50000"/>
                </a:schemeClr>
              </a:solidFill>
            </a:endParaRPr>
          </a:p>
        </p:txBody>
      </p:sp>
      <p:sp>
        <p:nvSpPr>
          <p:cNvPr id="8" name="Obdélník se zakulaceným příčným rohem 7"/>
          <p:cNvSpPr/>
          <p:nvPr/>
        </p:nvSpPr>
        <p:spPr>
          <a:xfrm>
            <a:off x="4572000" y="2348880"/>
            <a:ext cx="2160240" cy="472118"/>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extovéPole 8"/>
          <p:cNvSpPr txBox="1"/>
          <p:nvPr/>
        </p:nvSpPr>
        <p:spPr>
          <a:xfrm>
            <a:off x="4644008" y="2420888"/>
            <a:ext cx="1944216" cy="400110"/>
          </a:xfrm>
          <a:prstGeom prst="rect">
            <a:avLst/>
          </a:prstGeom>
          <a:noFill/>
        </p:spPr>
        <p:txBody>
          <a:bodyPr wrap="square" rtlCol="0">
            <a:spAutoFit/>
          </a:bodyPr>
          <a:lstStyle/>
          <a:p>
            <a:pPr algn="ctr"/>
            <a:r>
              <a:rPr lang="cs-CZ" sz="2000" dirty="0" smtClean="0">
                <a:solidFill>
                  <a:schemeClr val="accent4">
                    <a:lumMod val="50000"/>
                  </a:schemeClr>
                </a:solidFill>
              </a:rPr>
              <a:t>Terezína</a:t>
            </a:r>
            <a:endParaRPr lang="cs-CZ" sz="2000" dirty="0">
              <a:solidFill>
                <a:schemeClr val="accent4">
                  <a:lumMod val="50000"/>
                </a:schemeClr>
              </a:solidFill>
            </a:endParaRPr>
          </a:p>
        </p:txBody>
      </p:sp>
      <p:sp>
        <p:nvSpPr>
          <p:cNvPr id="10" name="Obdélník se zakulaceným příčným rohem 9"/>
          <p:cNvSpPr/>
          <p:nvPr/>
        </p:nvSpPr>
        <p:spPr>
          <a:xfrm>
            <a:off x="4211960" y="3284984"/>
            <a:ext cx="2952328" cy="504056"/>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TextovéPole 10"/>
          <p:cNvSpPr txBox="1"/>
          <p:nvPr/>
        </p:nvSpPr>
        <p:spPr>
          <a:xfrm>
            <a:off x="4355976" y="3284984"/>
            <a:ext cx="2664296" cy="400110"/>
          </a:xfrm>
          <a:prstGeom prst="rect">
            <a:avLst/>
          </a:prstGeom>
          <a:noFill/>
        </p:spPr>
        <p:txBody>
          <a:bodyPr wrap="square" rtlCol="0">
            <a:spAutoFit/>
          </a:bodyPr>
          <a:lstStyle/>
          <a:p>
            <a:pPr algn="ctr"/>
            <a:r>
              <a:rPr lang="cs-CZ" sz="2000" dirty="0">
                <a:solidFill>
                  <a:schemeClr val="accent4">
                    <a:lumMod val="50000"/>
                  </a:schemeClr>
                </a:solidFill>
              </a:rPr>
              <a:t>t</a:t>
            </a:r>
            <a:r>
              <a:rPr lang="cs-CZ" sz="2000" dirty="0" smtClean="0">
                <a:solidFill>
                  <a:schemeClr val="accent4">
                    <a:lumMod val="50000"/>
                  </a:schemeClr>
                </a:solidFill>
              </a:rPr>
              <a:t>ransportu smrti</a:t>
            </a:r>
            <a:endParaRPr lang="cs-CZ" sz="2000" dirty="0">
              <a:solidFill>
                <a:schemeClr val="accent4">
                  <a:lumMod val="50000"/>
                </a:schemeClr>
              </a:solidFill>
            </a:endParaRPr>
          </a:p>
        </p:txBody>
      </p:sp>
      <p:sp>
        <p:nvSpPr>
          <p:cNvPr id="12" name="Obdélník se zakulaceným příčným rohem 11"/>
          <p:cNvSpPr/>
          <p:nvPr/>
        </p:nvSpPr>
        <p:spPr>
          <a:xfrm>
            <a:off x="4067944" y="3789040"/>
            <a:ext cx="1872208" cy="504056"/>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4211960" y="3789040"/>
            <a:ext cx="1476164" cy="400110"/>
          </a:xfrm>
          <a:prstGeom prst="rect">
            <a:avLst/>
          </a:prstGeom>
          <a:noFill/>
        </p:spPr>
        <p:txBody>
          <a:bodyPr wrap="square" rtlCol="0">
            <a:spAutoFit/>
          </a:bodyPr>
          <a:lstStyle/>
          <a:p>
            <a:pPr algn="ctr"/>
            <a:r>
              <a:rPr lang="cs-CZ" sz="2000" dirty="0" smtClean="0">
                <a:solidFill>
                  <a:schemeClr val="accent4">
                    <a:lumMod val="50000"/>
                  </a:schemeClr>
                </a:solidFill>
              </a:rPr>
              <a:t>Praze</a:t>
            </a:r>
            <a:endParaRPr lang="cs-CZ" sz="2000" dirty="0">
              <a:solidFill>
                <a:schemeClr val="accent4">
                  <a:lumMod val="50000"/>
                </a:schemeClr>
              </a:solidFill>
            </a:endParaRPr>
          </a:p>
        </p:txBody>
      </p:sp>
      <p:sp>
        <p:nvSpPr>
          <p:cNvPr id="14" name="Obdélník se zakulaceným příčným rohem 13"/>
          <p:cNvSpPr/>
          <p:nvPr/>
        </p:nvSpPr>
        <p:spPr>
          <a:xfrm>
            <a:off x="1691680" y="4293096"/>
            <a:ext cx="2376264" cy="504056"/>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TextovéPole 14"/>
          <p:cNvSpPr txBox="1"/>
          <p:nvPr/>
        </p:nvSpPr>
        <p:spPr>
          <a:xfrm>
            <a:off x="1835696" y="4293096"/>
            <a:ext cx="2088232" cy="400110"/>
          </a:xfrm>
          <a:prstGeom prst="rect">
            <a:avLst/>
          </a:prstGeom>
          <a:noFill/>
        </p:spPr>
        <p:txBody>
          <a:bodyPr wrap="square" rtlCol="0">
            <a:spAutoFit/>
          </a:bodyPr>
          <a:lstStyle/>
          <a:p>
            <a:pPr algn="ctr"/>
            <a:r>
              <a:rPr lang="cs-CZ" sz="2000" dirty="0" smtClean="0">
                <a:solidFill>
                  <a:schemeClr val="accent4">
                    <a:lumMod val="50000"/>
                  </a:schemeClr>
                </a:solidFill>
              </a:rPr>
              <a:t>holocaustu</a:t>
            </a:r>
            <a:endParaRPr lang="cs-CZ" sz="2000" dirty="0">
              <a:solidFill>
                <a:schemeClr val="accent4">
                  <a:lumMod val="50000"/>
                </a:schemeClr>
              </a:solidFill>
            </a:endParaRPr>
          </a:p>
        </p:txBody>
      </p:sp>
      <p:sp>
        <p:nvSpPr>
          <p:cNvPr id="16" name="Obdélník se zakulaceným příčným rohem 15"/>
          <p:cNvSpPr/>
          <p:nvPr/>
        </p:nvSpPr>
        <p:spPr>
          <a:xfrm>
            <a:off x="7596336" y="5229200"/>
            <a:ext cx="1152128" cy="504056"/>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TextovéPole 16"/>
          <p:cNvSpPr txBox="1"/>
          <p:nvPr/>
        </p:nvSpPr>
        <p:spPr>
          <a:xfrm>
            <a:off x="7740352" y="5229200"/>
            <a:ext cx="864096" cy="400110"/>
          </a:xfrm>
          <a:prstGeom prst="rect">
            <a:avLst/>
          </a:prstGeom>
          <a:noFill/>
        </p:spPr>
        <p:txBody>
          <a:bodyPr wrap="square" rtlCol="0">
            <a:spAutoFit/>
          </a:bodyPr>
          <a:lstStyle/>
          <a:p>
            <a:pPr algn="ctr"/>
            <a:r>
              <a:rPr lang="cs-CZ" sz="2000" dirty="0" smtClean="0">
                <a:solidFill>
                  <a:schemeClr val="accent4">
                    <a:lumMod val="50000"/>
                  </a:schemeClr>
                </a:solidFill>
              </a:rPr>
              <a:t>Židů</a:t>
            </a:r>
            <a:endParaRPr lang="cs-CZ" sz="2000" dirty="0">
              <a:solidFill>
                <a:schemeClr val="accent4">
                  <a:lumMod val="50000"/>
                </a:schemeClr>
              </a:solidFill>
            </a:endParaRPr>
          </a:p>
        </p:txBody>
      </p:sp>
    </p:spTree>
    <p:extLst>
      <p:ext uri="{BB962C8B-B14F-4D97-AF65-F5344CB8AC3E}">
        <p14:creationId xmlns:p14="http://schemas.microsoft.com/office/powerpoint/2010/main" val="149661805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ircle(in)">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barn(inVertical)">
                                      <p:cBhvr>
                                        <p:cTn id="25" dur="500"/>
                                        <p:tgtEl>
                                          <p:spTgt spid="5"/>
                                        </p:tgtEl>
                                      </p:cBhvr>
                                    </p:animEffect>
                                  </p:childTnLst>
                                </p:cTn>
                              </p:par>
                            </p:childTnLst>
                          </p:cTn>
                        </p:par>
                      </p:childTnLst>
                    </p:cTn>
                  </p:par>
                </p:childTnLst>
              </p:cTn>
              <p:nextCondLst>
                <p:cond evt="onClick" delay="0">
                  <p:tgtEl>
                    <p:spTgt spid="4"/>
                  </p:tgtEl>
                </p:cond>
              </p:nextCondLst>
            </p:seq>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barn(inVertical)">
                                      <p:cBhvr>
                                        <p:cTn id="31" dur="500"/>
                                        <p:tgtEl>
                                          <p:spTgt spid="9"/>
                                        </p:tgtEl>
                                      </p:cBhvr>
                                    </p:animEffect>
                                  </p:childTnLst>
                                </p:cTn>
                              </p:par>
                            </p:childTnLst>
                          </p:cTn>
                        </p:par>
                      </p:childTnLst>
                    </p:cTn>
                  </p:par>
                </p:childTnLst>
              </p:cTn>
              <p:nextCondLst>
                <p:cond evt="onClick" delay="0">
                  <p:tgtEl>
                    <p:spTgt spid="8"/>
                  </p:tgtEl>
                </p:cond>
              </p:nextCondLst>
            </p:seq>
            <p:seq concurrent="1" nextAc="seek">
              <p:cTn id="32" restart="whenNotActive" fill="hold" evtFilter="cancelBubble" nodeType="interactiveSeq">
                <p:stCondLst>
                  <p:cond evt="onClick" delay="0">
                    <p:tgtEl>
                      <p:spTgt spid="6"/>
                    </p:tgtEl>
                  </p:cond>
                </p:stCondLst>
                <p:endSync evt="end" delay="0">
                  <p:rtn val="all"/>
                </p:endSync>
                <p:childTnLst>
                  <p:par>
                    <p:cTn id="33" fill="hold">
                      <p:stCondLst>
                        <p:cond delay="0"/>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barn(inVertical)">
                                      <p:cBhvr>
                                        <p:cTn id="37" dur="500"/>
                                        <p:tgtEl>
                                          <p:spTgt spid="7"/>
                                        </p:tgtEl>
                                      </p:cBhvr>
                                    </p:animEffect>
                                  </p:childTnLst>
                                </p:cTn>
                              </p:par>
                            </p:childTnLst>
                          </p:cTn>
                        </p:par>
                      </p:childTnLst>
                    </p:cTn>
                  </p:par>
                </p:childTnLst>
              </p:cTn>
              <p:nextCondLst>
                <p:cond evt="onClick" delay="0">
                  <p:tgtEl>
                    <p:spTgt spid="6"/>
                  </p:tgtEl>
                </p:cond>
              </p:nextCondLst>
            </p:seq>
            <p:seq concurrent="1" nextAc="seek">
              <p:cTn id="38" restart="whenNotActive" fill="hold" evtFilter="cancelBubble" nodeType="interactiveSeq">
                <p:stCondLst>
                  <p:cond evt="onClick" delay="0">
                    <p:tgtEl>
                      <p:spTgt spid="10"/>
                    </p:tgtEl>
                  </p:cond>
                </p:stCondLst>
                <p:endSync evt="end" delay="0">
                  <p:rtn val="all"/>
                </p:endSync>
                <p:childTnLst>
                  <p:par>
                    <p:cTn id="39" fill="hold">
                      <p:stCondLst>
                        <p:cond delay="0"/>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barn(inVertical)">
                                      <p:cBhvr>
                                        <p:cTn id="43" dur="500"/>
                                        <p:tgtEl>
                                          <p:spTgt spid="11"/>
                                        </p:tgtEl>
                                      </p:cBhvr>
                                    </p:animEffect>
                                  </p:childTnLst>
                                </p:cTn>
                              </p:par>
                            </p:childTnLst>
                          </p:cTn>
                        </p:par>
                      </p:childTnLst>
                    </p:cTn>
                  </p:par>
                </p:childTnLst>
              </p:cTn>
              <p:nextCondLst>
                <p:cond evt="onClick" delay="0">
                  <p:tgtEl>
                    <p:spTgt spid="10"/>
                  </p:tgtEl>
                </p:cond>
              </p:nextCondLst>
            </p:seq>
            <p:seq concurrent="1" nextAc="seek">
              <p:cTn id="44" restart="whenNotActive" fill="hold" evtFilter="cancelBubble" nodeType="interactiveSeq">
                <p:stCondLst>
                  <p:cond evt="onClick" delay="0">
                    <p:tgtEl>
                      <p:spTgt spid="12"/>
                    </p:tgtEl>
                  </p:cond>
                </p:stCondLst>
                <p:endSync evt="end" delay="0">
                  <p:rtn val="all"/>
                </p:endSync>
                <p:childTnLst>
                  <p:par>
                    <p:cTn id="45" fill="hold">
                      <p:stCondLst>
                        <p:cond delay="0"/>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animEffect transition="in" filter="barn(inVertical)">
                                      <p:cBhvr>
                                        <p:cTn id="49" dur="500"/>
                                        <p:tgtEl>
                                          <p:spTgt spid="13"/>
                                        </p:tgtEl>
                                      </p:cBhvr>
                                    </p:animEffect>
                                  </p:childTnLst>
                                </p:cTn>
                              </p:par>
                            </p:childTnLst>
                          </p:cTn>
                        </p:par>
                      </p:childTnLst>
                    </p:cTn>
                  </p:par>
                </p:childTnLst>
              </p:cTn>
              <p:nextCondLst>
                <p:cond evt="onClick" delay="0">
                  <p:tgtEl>
                    <p:spTgt spid="12"/>
                  </p:tgtEl>
                </p:cond>
              </p:nextCondLst>
            </p:seq>
            <p:seq concurrent="1" nextAc="seek">
              <p:cTn id="50" restart="whenNotActive" fill="hold" evtFilter="cancelBubble" nodeType="interactiveSeq">
                <p:stCondLst>
                  <p:cond evt="onClick" delay="0">
                    <p:tgtEl>
                      <p:spTgt spid="14"/>
                    </p:tgtEl>
                  </p:cond>
                </p:stCondLst>
                <p:endSync evt="end" delay="0">
                  <p:rtn val="all"/>
                </p:endSync>
                <p:childTnLst>
                  <p:par>
                    <p:cTn id="51" fill="hold">
                      <p:stCondLst>
                        <p:cond delay="0"/>
                      </p:stCondLst>
                      <p:childTnLst>
                        <p:par>
                          <p:cTn id="52" fill="hold">
                            <p:stCondLst>
                              <p:cond delay="0"/>
                            </p:stCondLst>
                            <p:childTnLst>
                              <p:par>
                                <p:cTn id="53" presetID="16" presetClass="entr" presetSubtype="21"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Effect transition="in" filter="barn(inVertical)">
                                      <p:cBhvr>
                                        <p:cTn id="55" dur="500"/>
                                        <p:tgtEl>
                                          <p:spTgt spid="15"/>
                                        </p:tgtEl>
                                      </p:cBhvr>
                                    </p:animEffect>
                                  </p:childTnLst>
                                </p:cTn>
                              </p:par>
                            </p:childTnLst>
                          </p:cTn>
                        </p:par>
                      </p:childTnLst>
                    </p:cTn>
                  </p:par>
                </p:childTnLst>
              </p:cTn>
              <p:nextCondLst>
                <p:cond evt="onClick" delay="0">
                  <p:tgtEl>
                    <p:spTgt spid="14"/>
                  </p:tgtEl>
                </p:cond>
              </p:nextCondLst>
            </p:seq>
            <p:seq concurrent="1" nextAc="seek">
              <p:cTn id="56" restart="whenNotActive" fill="hold" evtFilter="cancelBubble" nodeType="interactiveSeq">
                <p:stCondLst>
                  <p:cond evt="onClick" delay="0">
                    <p:tgtEl>
                      <p:spTgt spid="16"/>
                    </p:tgtEl>
                  </p:cond>
                </p:stCondLst>
                <p:endSync evt="end" delay="0">
                  <p:rtn val="all"/>
                </p:endSync>
                <p:childTnLst>
                  <p:par>
                    <p:cTn id="57" fill="hold">
                      <p:stCondLst>
                        <p:cond delay="0"/>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animEffect transition="in" filter="barn(inVertical)">
                                      <p:cBhvr>
                                        <p:cTn id="61" dur="500"/>
                                        <p:tgtEl>
                                          <p:spTgt spid="17"/>
                                        </p:tgtEl>
                                      </p:cBhvr>
                                    </p:animEffect>
                                  </p:childTnLst>
                                </p:cTn>
                              </p:par>
                            </p:childTnLst>
                          </p:cTn>
                        </p:par>
                      </p:childTnLst>
                    </p:cTn>
                  </p:par>
                </p:childTnLst>
              </p:cTn>
              <p:nextCondLst>
                <p:cond evt="onClick" delay="0">
                  <p:tgtEl>
                    <p:spTgt spid="16"/>
                  </p:tgtEl>
                </p:cond>
              </p:nextCondLst>
            </p:seq>
          </p:childTnLst>
        </p:cTn>
      </p:par>
    </p:tnLst>
    <p:bldLst>
      <p:bldP spid="5" grpId="0"/>
      <p:bldP spid="7" grpId="0"/>
      <p:bldP spid="9" grpId="0"/>
      <p:bldP spid="11" grpId="0"/>
      <p:bldP spid="13" grpId="0"/>
      <p:bldP spid="15" grpId="0"/>
      <p:bldP spid="1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260648"/>
            <a:ext cx="7125113" cy="924475"/>
          </a:xfrm>
        </p:spPr>
        <p:txBody>
          <a:bodyPr/>
          <a:lstStyle/>
          <a:p>
            <a:pPr algn="ctr"/>
            <a:r>
              <a:rPr lang="cs-CZ" sz="4000" dirty="0"/>
              <a:t>Arnošt Lustig </a:t>
            </a:r>
            <a:r>
              <a:rPr lang="cs-CZ" sz="4400" dirty="0"/>
              <a:t/>
            </a:r>
            <a:br>
              <a:rPr lang="cs-CZ" sz="4400" dirty="0"/>
            </a:br>
            <a:r>
              <a:rPr lang="cs-CZ" sz="2400" dirty="0" smtClean="0"/>
              <a:t>(1926 </a:t>
            </a:r>
            <a:r>
              <a:rPr lang="cs-CZ" sz="2400" dirty="0"/>
              <a:t>– </a:t>
            </a:r>
            <a:r>
              <a:rPr lang="cs-CZ" sz="2400" dirty="0" smtClean="0"/>
              <a:t>2011</a:t>
            </a:r>
            <a:r>
              <a:rPr lang="cs-CZ" sz="2400" dirty="0"/>
              <a:t>)</a:t>
            </a:r>
          </a:p>
        </p:txBody>
      </p:sp>
      <p:sp>
        <p:nvSpPr>
          <p:cNvPr id="3" name="Zástupný symbol pro obsah 2"/>
          <p:cNvSpPr>
            <a:spLocks noGrp="1"/>
          </p:cNvSpPr>
          <p:nvPr>
            <p:ph idx="1"/>
          </p:nvPr>
        </p:nvSpPr>
        <p:spPr>
          <a:xfrm>
            <a:off x="395536" y="1412776"/>
            <a:ext cx="8352928" cy="5112568"/>
          </a:xfrm>
          <a:ln w="38100">
            <a:solidFill>
              <a:schemeClr val="accent4">
                <a:lumMod val="40000"/>
                <a:lumOff val="60000"/>
              </a:schemeClr>
            </a:solidFill>
          </a:ln>
        </p:spPr>
        <p:txBody>
          <a:bodyPr>
            <a:noAutofit/>
          </a:bodyPr>
          <a:lstStyle/>
          <a:p>
            <a:pPr marL="0" indent="0" algn="just">
              <a:lnSpc>
                <a:spcPct val="130000"/>
              </a:lnSpc>
              <a:spcBef>
                <a:spcPts val="0"/>
              </a:spcBef>
              <a:buNone/>
            </a:pPr>
            <a:r>
              <a:rPr lang="cs-CZ" sz="2100" dirty="0" smtClean="0"/>
              <a:t>Po válce vystudoval  				   		  , začal </a:t>
            </a:r>
            <a:r>
              <a:rPr lang="cs-CZ" sz="2100" dirty="0"/>
              <a:t>přispívat do novin a </a:t>
            </a:r>
            <a:r>
              <a:rPr lang="cs-CZ" sz="2100" dirty="0" smtClean="0"/>
              <a:t>			     , odjel </a:t>
            </a:r>
            <a:r>
              <a:rPr lang="cs-CZ" sz="2100" dirty="0"/>
              <a:t>do Izraele jako zpravodaj </a:t>
            </a:r>
            <a:r>
              <a:rPr lang="cs-CZ" sz="2100" dirty="0" smtClean="0"/>
              <a:t>Lidových novin v </a:t>
            </a:r>
            <a:r>
              <a:rPr lang="cs-CZ" sz="2100" dirty="0"/>
              <a:t>izraelsko-arabské válce, po návratu pracoval jako </a:t>
            </a:r>
            <a:r>
              <a:rPr lang="cs-CZ" sz="2100" dirty="0" smtClean="0"/>
              <a:t>redaktor a 			     Čs. rozhlasu a televize.</a:t>
            </a:r>
            <a:endParaRPr lang="cs-CZ" sz="2100" dirty="0"/>
          </a:p>
          <a:p>
            <a:pPr marL="0" indent="0" algn="just">
              <a:lnSpc>
                <a:spcPct val="130000"/>
              </a:lnSpc>
              <a:spcBef>
                <a:spcPts val="0"/>
              </a:spcBef>
              <a:buNone/>
            </a:pPr>
            <a:r>
              <a:rPr lang="cs-CZ" sz="2100" dirty="0"/>
              <a:t>Po invazi </a:t>
            </a:r>
            <a:r>
              <a:rPr lang="cs-CZ" sz="2100" dirty="0" smtClean="0"/>
              <a:t>vojsk  						musel Čs. opustit</a:t>
            </a:r>
            <a:r>
              <a:rPr lang="cs-CZ" sz="2100" dirty="0"/>
              <a:t>. </a:t>
            </a:r>
            <a:endParaRPr lang="cs-CZ" sz="2100" dirty="0" smtClean="0"/>
          </a:p>
          <a:p>
            <a:pPr marL="0" indent="0" algn="just">
              <a:lnSpc>
                <a:spcPct val="130000"/>
              </a:lnSpc>
              <a:spcBef>
                <a:spcPts val="0"/>
              </a:spcBef>
              <a:buNone/>
            </a:pPr>
            <a:r>
              <a:rPr lang="cs-CZ" sz="2100" dirty="0" smtClean="0"/>
              <a:t>Nejdříve </a:t>
            </a:r>
            <a:r>
              <a:rPr lang="cs-CZ" sz="2100" dirty="0"/>
              <a:t>emigroval do </a:t>
            </a:r>
            <a:r>
              <a:rPr lang="cs-CZ" sz="2100" dirty="0" smtClean="0"/>
              <a:t>			     			 , </a:t>
            </a:r>
            <a:r>
              <a:rPr lang="cs-CZ" sz="2100" dirty="0"/>
              <a:t>kde působil </a:t>
            </a:r>
            <a:r>
              <a:rPr lang="cs-CZ" sz="2100" dirty="0" smtClean="0"/>
              <a:t/>
            </a:r>
            <a:br>
              <a:rPr lang="cs-CZ" sz="2100" dirty="0" smtClean="0"/>
            </a:br>
            <a:r>
              <a:rPr lang="cs-CZ" sz="2100" dirty="0" smtClean="0"/>
              <a:t>v </a:t>
            </a:r>
            <a:r>
              <a:rPr lang="cs-CZ" sz="2100" dirty="0"/>
              <a:t>záhřebském filmovém studiu, poté žil v Izraeli, </a:t>
            </a:r>
            <a:r>
              <a:rPr lang="cs-CZ" sz="2100" dirty="0" smtClean="0"/>
              <a:t>nakonec se usadil </a:t>
            </a:r>
            <a:r>
              <a:rPr lang="cs-CZ" sz="2100" dirty="0"/>
              <a:t>v </a:t>
            </a:r>
            <a:r>
              <a:rPr lang="cs-CZ" sz="2100" dirty="0" smtClean="0"/>
              <a:t>	  	 , kde přednášel </a:t>
            </a:r>
            <a:r>
              <a:rPr lang="cs-CZ" sz="2100" dirty="0"/>
              <a:t>film, literaturu a scenáristiku na Americké univerzitě ve </a:t>
            </a:r>
            <a:r>
              <a:rPr lang="cs-CZ" sz="2100" dirty="0" smtClean="0"/>
              <a:t>					, kde </a:t>
            </a:r>
            <a:r>
              <a:rPr lang="cs-CZ" sz="2100" dirty="0"/>
              <a:t>byl </a:t>
            </a:r>
            <a:r>
              <a:rPr lang="cs-CZ" sz="2100" dirty="0" smtClean="0"/>
              <a:t>jmenován </a:t>
            </a:r>
            <a:r>
              <a:rPr lang="cs-CZ" sz="2100" dirty="0"/>
              <a:t>profesorem. </a:t>
            </a:r>
            <a:endParaRPr lang="cs-CZ" sz="2100" dirty="0" smtClean="0"/>
          </a:p>
          <a:p>
            <a:pPr marL="0" indent="0" algn="just">
              <a:lnSpc>
                <a:spcPct val="130000"/>
              </a:lnSpc>
              <a:spcBef>
                <a:spcPts val="0"/>
              </a:spcBef>
              <a:buNone/>
            </a:pPr>
            <a:r>
              <a:rPr lang="cs-CZ" sz="2100" dirty="0" smtClean="0"/>
              <a:t>V </a:t>
            </a:r>
            <a:r>
              <a:rPr lang="cs-CZ" sz="2100" dirty="0"/>
              <a:t>sobotu 26. února 2011 zemřel v Praze na </a:t>
            </a:r>
            <a:r>
              <a:rPr lang="cs-CZ" sz="2100" dirty="0" smtClean="0"/>
              <a:t>				.</a:t>
            </a:r>
            <a:endParaRPr lang="cs-CZ" sz="2100" dirty="0"/>
          </a:p>
        </p:txBody>
      </p:sp>
      <p:sp>
        <p:nvSpPr>
          <p:cNvPr id="4" name="Obdélník se zakulaceným příčným rohem 3"/>
          <p:cNvSpPr/>
          <p:nvPr/>
        </p:nvSpPr>
        <p:spPr>
          <a:xfrm>
            <a:off x="3275856" y="1484784"/>
            <a:ext cx="2664296" cy="432048"/>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491880" y="1484784"/>
            <a:ext cx="2232248" cy="400110"/>
          </a:xfrm>
          <a:prstGeom prst="rect">
            <a:avLst/>
          </a:prstGeom>
          <a:noFill/>
        </p:spPr>
        <p:txBody>
          <a:bodyPr wrap="square" rtlCol="0">
            <a:spAutoFit/>
          </a:bodyPr>
          <a:lstStyle/>
          <a:p>
            <a:pPr algn="ctr"/>
            <a:r>
              <a:rPr lang="cs-CZ" sz="2000" dirty="0">
                <a:solidFill>
                  <a:schemeClr val="accent4">
                    <a:lumMod val="50000"/>
                  </a:schemeClr>
                </a:solidFill>
              </a:rPr>
              <a:t>v</a:t>
            </a:r>
            <a:r>
              <a:rPr lang="cs-CZ" sz="2000" dirty="0" smtClean="0">
                <a:solidFill>
                  <a:schemeClr val="accent4">
                    <a:lumMod val="50000"/>
                  </a:schemeClr>
                </a:solidFill>
              </a:rPr>
              <a:t>ysokou školu</a:t>
            </a:r>
            <a:endParaRPr lang="cs-CZ" sz="2000" dirty="0">
              <a:solidFill>
                <a:schemeClr val="accent4">
                  <a:lumMod val="50000"/>
                </a:schemeClr>
              </a:solidFill>
            </a:endParaRPr>
          </a:p>
        </p:txBody>
      </p:sp>
      <p:sp>
        <p:nvSpPr>
          <p:cNvPr id="6" name="Obdélník se zakulaceným příčným rohem 5"/>
          <p:cNvSpPr/>
          <p:nvPr/>
        </p:nvSpPr>
        <p:spPr>
          <a:xfrm>
            <a:off x="1979712" y="1988840"/>
            <a:ext cx="1656184" cy="432048"/>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1979712" y="1988840"/>
            <a:ext cx="1512168" cy="400110"/>
          </a:xfrm>
          <a:prstGeom prst="rect">
            <a:avLst/>
          </a:prstGeom>
          <a:noFill/>
        </p:spPr>
        <p:txBody>
          <a:bodyPr wrap="square" rtlCol="0">
            <a:spAutoFit/>
          </a:bodyPr>
          <a:lstStyle/>
          <a:p>
            <a:pPr algn="ctr"/>
            <a:r>
              <a:rPr lang="cs-CZ" sz="2000" dirty="0" smtClean="0">
                <a:solidFill>
                  <a:schemeClr val="accent4">
                    <a:lumMod val="50000"/>
                  </a:schemeClr>
                </a:solidFill>
              </a:rPr>
              <a:t>časopisů</a:t>
            </a:r>
            <a:endParaRPr lang="cs-CZ" sz="2000" dirty="0">
              <a:solidFill>
                <a:schemeClr val="accent4">
                  <a:lumMod val="50000"/>
                </a:schemeClr>
              </a:solidFill>
            </a:endParaRPr>
          </a:p>
        </p:txBody>
      </p:sp>
      <p:sp>
        <p:nvSpPr>
          <p:cNvPr id="8" name="Obdélník se zakulaceným příčným rohem 7"/>
          <p:cNvSpPr/>
          <p:nvPr/>
        </p:nvSpPr>
        <p:spPr>
          <a:xfrm>
            <a:off x="3779912" y="2780928"/>
            <a:ext cx="1728192" cy="432048"/>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accent4">
                  <a:lumMod val="50000"/>
                </a:schemeClr>
              </a:solidFill>
            </a:endParaRPr>
          </a:p>
        </p:txBody>
      </p:sp>
      <p:sp>
        <p:nvSpPr>
          <p:cNvPr id="9" name="TextovéPole 8"/>
          <p:cNvSpPr txBox="1"/>
          <p:nvPr/>
        </p:nvSpPr>
        <p:spPr>
          <a:xfrm>
            <a:off x="3779912" y="2780928"/>
            <a:ext cx="1728192" cy="400110"/>
          </a:xfrm>
          <a:prstGeom prst="rect">
            <a:avLst/>
          </a:prstGeom>
          <a:noFill/>
        </p:spPr>
        <p:txBody>
          <a:bodyPr wrap="square" rtlCol="0">
            <a:spAutoFit/>
          </a:bodyPr>
          <a:lstStyle/>
          <a:p>
            <a:pPr algn="ctr"/>
            <a:r>
              <a:rPr lang="cs-CZ" sz="2000" dirty="0" smtClean="0">
                <a:solidFill>
                  <a:schemeClr val="accent4">
                    <a:lumMod val="50000"/>
                  </a:schemeClr>
                </a:solidFill>
              </a:rPr>
              <a:t>scénárista</a:t>
            </a:r>
            <a:endParaRPr lang="cs-CZ" sz="2000" dirty="0">
              <a:solidFill>
                <a:schemeClr val="accent4">
                  <a:lumMod val="50000"/>
                </a:schemeClr>
              </a:solidFill>
            </a:endParaRPr>
          </a:p>
        </p:txBody>
      </p:sp>
      <p:sp>
        <p:nvSpPr>
          <p:cNvPr id="10" name="Obdélník se zakulaceným příčným rohem 9"/>
          <p:cNvSpPr/>
          <p:nvPr/>
        </p:nvSpPr>
        <p:spPr>
          <a:xfrm>
            <a:off x="2627784" y="3284984"/>
            <a:ext cx="2376264" cy="432048"/>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TextovéPole 10"/>
          <p:cNvSpPr txBox="1"/>
          <p:nvPr/>
        </p:nvSpPr>
        <p:spPr>
          <a:xfrm>
            <a:off x="2555776" y="3321695"/>
            <a:ext cx="2592288" cy="400110"/>
          </a:xfrm>
          <a:prstGeom prst="rect">
            <a:avLst/>
          </a:prstGeom>
          <a:noFill/>
        </p:spPr>
        <p:txBody>
          <a:bodyPr wrap="square" rtlCol="0">
            <a:spAutoFit/>
          </a:bodyPr>
          <a:lstStyle/>
          <a:p>
            <a:pPr algn="ctr"/>
            <a:r>
              <a:rPr lang="cs-CZ" sz="2000" dirty="0" smtClean="0">
                <a:solidFill>
                  <a:schemeClr val="accent4">
                    <a:lumMod val="50000"/>
                  </a:schemeClr>
                </a:solidFill>
              </a:rPr>
              <a:t>Sovětského svazu</a:t>
            </a:r>
            <a:endParaRPr lang="cs-CZ" sz="2000" dirty="0">
              <a:solidFill>
                <a:schemeClr val="accent4">
                  <a:lumMod val="50000"/>
                </a:schemeClr>
              </a:solidFill>
            </a:endParaRPr>
          </a:p>
        </p:txBody>
      </p:sp>
      <p:sp>
        <p:nvSpPr>
          <p:cNvPr id="12" name="Obdélník se zakulaceným příčným rohem 11"/>
          <p:cNvSpPr/>
          <p:nvPr/>
        </p:nvSpPr>
        <p:spPr>
          <a:xfrm>
            <a:off x="3491880" y="3789040"/>
            <a:ext cx="2880320" cy="432048"/>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3635896" y="3789040"/>
            <a:ext cx="2592288" cy="400110"/>
          </a:xfrm>
          <a:prstGeom prst="rect">
            <a:avLst/>
          </a:prstGeom>
          <a:noFill/>
        </p:spPr>
        <p:txBody>
          <a:bodyPr wrap="square" rtlCol="0">
            <a:spAutoFit/>
          </a:bodyPr>
          <a:lstStyle/>
          <a:p>
            <a:pPr algn="ctr"/>
            <a:r>
              <a:rPr lang="cs-CZ" sz="2000" dirty="0" smtClean="0">
                <a:solidFill>
                  <a:schemeClr val="accent4">
                    <a:lumMod val="50000"/>
                  </a:schemeClr>
                </a:solidFill>
              </a:rPr>
              <a:t>Jugoslávie</a:t>
            </a:r>
            <a:endParaRPr lang="cs-CZ" sz="2000" dirty="0">
              <a:solidFill>
                <a:schemeClr val="accent4">
                  <a:lumMod val="50000"/>
                </a:schemeClr>
              </a:solidFill>
            </a:endParaRPr>
          </a:p>
        </p:txBody>
      </p:sp>
      <p:sp>
        <p:nvSpPr>
          <p:cNvPr id="14" name="Obdélník se zakulaceným příčným rohem 13"/>
          <p:cNvSpPr/>
          <p:nvPr/>
        </p:nvSpPr>
        <p:spPr>
          <a:xfrm>
            <a:off x="1619672" y="4653136"/>
            <a:ext cx="792088" cy="432048"/>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TextovéPole 14"/>
          <p:cNvSpPr txBox="1"/>
          <p:nvPr/>
        </p:nvSpPr>
        <p:spPr>
          <a:xfrm>
            <a:off x="1619672" y="4653136"/>
            <a:ext cx="792088" cy="400110"/>
          </a:xfrm>
          <a:prstGeom prst="rect">
            <a:avLst/>
          </a:prstGeom>
          <a:noFill/>
        </p:spPr>
        <p:txBody>
          <a:bodyPr wrap="square" rtlCol="0">
            <a:spAutoFit/>
          </a:bodyPr>
          <a:lstStyle/>
          <a:p>
            <a:pPr algn="ctr"/>
            <a:r>
              <a:rPr lang="cs-CZ" sz="2000" dirty="0" smtClean="0">
                <a:solidFill>
                  <a:schemeClr val="accent4">
                    <a:lumMod val="50000"/>
                  </a:schemeClr>
                </a:solidFill>
              </a:rPr>
              <a:t>USA</a:t>
            </a:r>
            <a:endParaRPr lang="cs-CZ" sz="2000" dirty="0">
              <a:solidFill>
                <a:schemeClr val="accent4">
                  <a:lumMod val="50000"/>
                </a:schemeClr>
              </a:solidFill>
            </a:endParaRPr>
          </a:p>
        </p:txBody>
      </p:sp>
      <p:sp>
        <p:nvSpPr>
          <p:cNvPr id="16" name="Obdélník se zakulaceným příčným rohem 15"/>
          <p:cNvSpPr/>
          <p:nvPr/>
        </p:nvSpPr>
        <p:spPr>
          <a:xfrm>
            <a:off x="4067944" y="5053246"/>
            <a:ext cx="1872208" cy="463986"/>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TextovéPole 16"/>
          <p:cNvSpPr txBox="1"/>
          <p:nvPr/>
        </p:nvSpPr>
        <p:spPr>
          <a:xfrm>
            <a:off x="4067944" y="5053246"/>
            <a:ext cx="1872208" cy="400110"/>
          </a:xfrm>
          <a:prstGeom prst="rect">
            <a:avLst/>
          </a:prstGeom>
          <a:noFill/>
        </p:spPr>
        <p:txBody>
          <a:bodyPr wrap="square" rtlCol="0">
            <a:spAutoFit/>
          </a:bodyPr>
          <a:lstStyle/>
          <a:p>
            <a:pPr algn="ctr"/>
            <a:r>
              <a:rPr lang="cs-CZ" sz="2000" dirty="0" smtClean="0">
                <a:solidFill>
                  <a:schemeClr val="accent4">
                    <a:lumMod val="50000"/>
                  </a:schemeClr>
                </a:solidFill>
              </a:rPr>
              <a:t>Washingtonu</a:t>
            </a:r>
            <a:endParaRPr lang="cs-CZ" sz="2000" dirty="0">
              <a:solidFill>
                <a:schemeClr val="accent4">
                  <a:lumMod val="50000"/>
                </a:schemeClr>
              </a:solidFill>
            </a:endParaRPr>
          </a:p>
        </p:txBody>
      </p:sp>
      <p:sp>
        <p:nvSpPr>
          <p:cNvPr id="18" name="Obdélník se zakulaceným příčným rohem 17"/>
          <p:cNvSpPr/>
          <p:nvPr/>
        </p:nvSpPr>
        <p:spPr>
          <a:xfrm>
            <a:off x="6372200" y="5949280"/>
            <a:ext cx="2232248" cy="432048"/>
          </a:xfrm>
          <a:prstGeom prst="round2DiagRect">
            <a:avLst/>
          </a:prstGeom>
          <a:solidFill>
            <a:schemeClr val="accent3">
              <a:lumMod val="60000"/>
              <a:lumOff val="4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TextovéPole 18"/>
          <p:cNvSpPr txBox="1"/>
          <p:nvPr/>
        </p:nvSpPr>
        <p:spPr>
          <a:xfrm>
            <a:off x="6516216" y="5949280"/>
            <a:ext cx="1944216" cy="400110"/>
          </a:xfrm>
          <a:prstGeom prst="rect">
            <a:avLst/>
          </a:prstGeom>
          <a:noFill/>
        </p:spPr>
        <p:txBody>
          <a:bodyPr wrap="square" rtlCol="0">
            <a:spAutoFit/>
          </a:bodyPr>
          <a:lstStyle/>
          <a:p>
            <a:pPr algn="ctr"/>
            <a:r>
              <a:rPr lang="cs-CZ" sz="2000" dirty="0" smtClean="0">
                <a:solidFill>
                  <a:schemeClr val="accent4">
                    <a:lumMod val="50000"/>
                  </a:schemeClr>
                </a:solidFill>
              </a:rPr>
              <a:t>rakovinu</a:t>
            </a:r>
            <a:endParaRPr lang="cs-CZ" sz="2000" dirty="0">
              <a:solidFill>
                <a:schemeClr val="accent4">
                  <a:lumMod val="50000"/>
                </a:schemeClr>
              </a:solidFill>
            </a:endParaRPr>
          </a:p>
        </p:txBody>
      </p:sp>
    </p:spTree>
    <p:extLst>
      <p:ext uri="{BB962C8B-B14F-4D97-AF65-F5344CB8AC3E}">
        <p14:creationId xmlns:p14="http://schemas.microsoft.com/office/powerpoint/2010/main" val="37449374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nextCondLst>
                <p:cond evt="onClick" delay="0">
                  <p:tgtEl>
                    <p:spTgt spid="4"/>
                  </p:tgtEl>
                </p:cond>
              </p:nextCondLst>
            </p:seq>
            <p:seq concurrent="1" nextAc="seek">
              <p:cTn id="23" restart="whenNotActive" fill="hold" evtFilter="cancelBubble" nodeType="interactiveSeq">
                <p:stCondLst>
                  <p:cond evt="onClick" delay="0">
                    <p:tgtEl>
                      <p:spTgt spid="6"/>
                    </p:tgtEl>
                  </p:cond>
                </p:stCondLst>
                <p:endSync evt="end" delay="0">
                  <p:rtn val="all"/>
                </p:endSync>
                <p:childTnLst>
                  <p:par>
                    <p:cTn id="24" fill="hold">
                      <p:stCondLst>
                        <p:cond delay="0"/>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barn(inVertical)">
                                      <p:cBhvr>
                                        <p:cTn id="28" dur="500"/>
                                        <p:tgtEl>
                                          <p:spTgt spid="7"/>
                                        </p:tgtEl>
                                      </p:cBhvr>
                                    </p:animEffect>
                                  </p:childTnLst>
                                </p:cTn>
                              </p:par>
                            </p:childTnLst>
                          </p:cTn>
                        </p:par>
                      </p:childTnLst>
                    </p:cTn>
                  </p:par>
                </p:childTnLst>
              </p:cTn>
              <p:nextCondLst>
                <p:cond evt="onClick" delay="0">
                  <p:tgtEl>
                    <p:spTgt spid="6"/>
                  </p:tgtEl>
                </p:cond>
              </p:nextCondLst>
            </p:seq>
            <p:seq concurrent="1" nextAc="seek">
              <p:cTn id="29" restart="whenNotActive" fill="hold" evtFilter="cancelBubble" nodeType="interactiveSeq">
                <p:stCondLst>
                  <p:cond evt="onClick" delay="0">
                    <p:tgtEl>
                      <p:spTgt spid="8"/>
                    </p:tgtEl>
                  </p:cond>
                </p:stCondLst>
                <p:endSync evt="end" delay="0">
                  <p:rtn val="all"/>
                </p:endSync>
                <p:childTnLst>
                  <p:par>
                    <p:cTn id="30" fill="hold">
                      <p:stCondLst>
                        <p:cond delay="0"/>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barn(inVertical)">
                                      <p:cBhvr>
                                        <p:cTn id="34" dur="500"/>
                                        <p:tgtEl>
                                          <p:spTgt spid="9"/>
                                        </p:tgtEl>
                                      </p:cBhvr>
                                    </p:animEffect>
                                  </p:childTnLst>
                                </p:cTn>
                              </p:par>
                            </p:childTnLst>
                          </p:cTn>
                        </p:par>
                      </p:childTnLst>
                    </p:cTn>
                  </p:par>
                </p:childTnLst>
              </p:cTn>
              <p:nextCondLst>
                <p:cond evt="onClick" delay="0">
                  <p:tgtEl>
                    <p:spTgt spid="8"/>
                  </p:tgtEl>
                </p:cond>
              </p:nextCondLst>
            </p:seq>
            <p:seq concurrent="1" nextAc="seek">
              <p:cTn id="35" restart="whenNotActive" fill="hold" evtFilter="cancelBubble" nodeType="interactiveSeq">
                <p:stCondLst>
                  <p:cond evt="onClick" delay="0">
                    <p:tgtEl>
                      <p:spTgt spid="10"/>
                    </p:tgtEl>
                  </p:cond>
                </p:stCondLst>
                <p:endSync evt="end" delay="0">
                  <p:rtn val="all"/>
                </p:endSync>
                <p:childTnLst>
                  <p:par>
                    <p:cTn id="36" fill="hold">
                      <p:stCondLst>
                        <p:cond delay="0"/>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barn(inVertical)">
                                      <p:cBhvr>
                                        <p:cTn id="40" dur="500"/>
                                        <p:tgtEl>
                                          <p:spTgt spid="11"/>
                                        </p:tgtEl>
                                      </p:cBhvr>
                                    </p:animEffect>
                                  </p:childTnLst>
                                </p:cTn>
                              </p:par>
                            </p:childTnLst>
                          </p:cTn>
                        </p:par>
                      </p:childTnLst>
                    </p:cTn>
                  </p:par>
                </p:childTnLst>
              </p:cTn>
              <p:nextCondLst>
                <p:cond evt="onClick" delay="0">
                  <p:tgtEl>
                    <p:spTgt spid="10"/>
                  </p:tgtEl>
                </p:cond>
              </p:nextCondLst>
            </p:seq>
            <p:seq concurrent="1" nextAc="seek">
              <p:cTn id="41" restart="whenNotActive" fill="hold" evtFilter="cancelBubble" nodeType="interactiveSeq">
                <p:stCondLst>
                  <p:cond evt="onClick" delay="0">
                    <p:tgtEl>
                      <p:spTgt spid="12"/>
                    </p:tgtEl>
                  </p:cond>
                </p:stCondLst>
                <p:endSync evt="end" delay="0">
                  <p:rtn val="all"/>
                </p:endSync>
                <p:childTnLst>
                  <p:par>
                    <p:cTn id="42" fill="hold">
                      <p:stCondLst>
                        <p:cond delay="0"/>
                      </p:stCondLst>
                      <p:childTnLst>
                        <p:par>
                          <p:cTn id="43" fill="hold">
                            <p:stCondLst>
                              <p:cond delay="0"/>
                            </p:stCondLst>
                            <p:childTnLst>
                              <p:par>
                                <p:cTn id="44" presetID="16" presetClass="entr" presetSubtype="21"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barn(inVertical)">
                                      <p:cBhvr>
                                        <p:cTn id="46" dur="500"/>
                                        <p:tgtEl>
                                          <p:spTgt spid="13"/>
                                        </p:tgtEl>
                                      </p:cBhvr>
                                    </p:animEffect>
                                  </p:childTnLst>
                                </p:cTn>
                              </p:par>
                            </p:childTnLst>
                          </p:cTn>
                        </p:par>
                      </p:childTnLst>
                    </p:cTn>
                  </p:par>
                </p:childTnLst>
              </p:cTn>
              <p:nextCondLst>
                <p:cond evt="onClick" delay="0">
                  <p:tgtEl>
                    <p:spTgt spid="12"/>
                  </p:tgtEl>
                </p:cond>
              </p:nextCondLst>
            </p:seq>
            <p:seq concurrent="1" nextAc="seek">
              <p:cTn id="47" restart="whenNotActive" fill="hold" evtFilter="cancelBubble" nodeType="interactiveSeq">
                <p:stCondLst>
                  <p:cond evt="onClick" delay="0">
                    <p:tgtEl>
                      <p:spTgt spid="14"/>
                    </p:tgtEl>
                  </p:cond>
                </p:stCondLst>
                <p:endSync evt="end" delay="0">
                  <p:rtn val="all"/>
                </p:endSync>
                <p:childTnLst>
                  <p:par>
                    <p:cTn id="48" fill="hold">
                      <p:stCondLst>
                        <p:cond delay="0"/>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15"/>
                                        </p:tgtEl>
                                        <p:attrNameLst>
                                          <p:attrName>style.visibility</p:attrName>
                                        </p:attrNameLst>
                                      </p:cBhvr>
                                      <p:to>
                                        <p:strVal val="visible"/>
                                      </p:to>
                                    </p:set>
                                    <p:animEffect transition="in" filter="barn(inVertical)">
                                      <p:cBhvr>
                                        <p:cTn id="52" dur="500"/>
                                        <p:tgtEl>
                                          <p:spTgt spid="15"/>
                                        </p:tgtEl>
                                      </p:cBhvr>
                                    </p:animEffect>
                                  </p:childTnLst>
                                </p:cTn>
                              </p:par>
                            </p:childTnLst>
                          </p:cTn>
                        </p:par>
                      </p:childTnLst>
                    </p:cTn>
                  </p:par>
                </p:childTnLst>
              </p:cTn>
              <p:nextCondLst>
                <p:cond evt="onClick" delay="0">
                  <p:tgtEl>
                    <p:spTgt spid="14"/>
                  </p:tgtEl>
                </p:cond>
              </p:nextCondLst>
            </p:seq>
            <p:seq concurrent="1" nextAc="seek">
              <p:cTn id="53" restart="whenNotActive" fill="hold" evtFilter="cancelBubble" nodeType="interactiveSeq">
                <p:stCondLst>
                  <p:cond evt="onClick" delay="0">
                    <p:tgtEl>
                      <p:spTgt spid="16"/>
                    </p:tgtEl>
                  </p:cond>
                </p:stCondLst>
                <p:endSync evt="end" delay="0">
                  <p:rtn val="all"/>
                </p:endSync>
                <p:childTnLst>
                  <p:par>
                    <p:cTn id="54" fill="hold">
                      <p:stCondLst>
                        <p:cond delay="0"/>
                      </p:stCondLst>
                      <p:childTnLst>
                        <p:par>
                          <p:cTn id="55" fill="hold">
                            <p:stCondLst>
                              <p:cond delay="0"/>
                            </p:stCondLst>
                            <p:childTnLst>
                              <p:par>
                                <p:cTn id="56" presetID="16" presetClass="entr" presetSubtype="21" fill="hold" grpId="0" nodeType="click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barn(inVertical)">
                                      <p:cBhvr>
                                        <p:cTn id="58" dur="500"/>
                                        <p:tgtEl>
                                          <p:spTgt spid="17"/>
                                        </p:tgtEl>
                                      </p:cBhvr>
                                    </p:animEffect>
                                  </p:childTnLst>
                                </p:cTn>
                              </p:par>
                            </p:childTnLst>
                          </p:cTn>
                        </p:par>
                      </p:childTnLst>
                    </p:cTn>
                  </p:par>
                </p:childTnLst>
              </p:cTn>
              <p:nextCondLst>
                <p:cond evt="onClick" delay="0">
                  <p:tgtEl>
                    <p:spTgt spid="16"/>
                  </p:tgtEl>
                </p:cond>
              </p:nextCondLst>
            </p:seq>
            <p:seq concurrent="1" nextAc="seek">
              <p:cTn id="59" restart="whenNotActive" fill="hold" evtFilter="cancelBubble" nodeType="interactiveSeq">
                <p:stCondLst>
                  <p:cond evt="onClick" delay="0">
                    <p:tgtEl>
                      <p:spTgt spid="18"/>
                    </p:tgtEl>
                  </p:cond>
                </p:stCondLst>
                <p:endSync evt="end" delay="0">
                  <p:rtn val="all"/>
                </p:endSync>
                <p:childTnLst>
                  <p:par>
                    <p:cTn id="60" fill="hold">
                      <p:stCondLst>
                        <p:cond delay="0"/>
                      </p:stCondLst>
                      <p:childTnLst>
                        <p:par>
                          <p:cTn id="61" fill="hold">
                            <p:stCondLst>
                              <p:cond delay="0"/>
                            </p:stCondLst>
                            <p:childTnLst>
                              <p:par>
                                <p:cTn id="62" presetID="16" presetClass="entr" presetSubtype="21" fill="hold" grpId="0" nodeType="clickEffect">
                                  <p:stCondLst>
                                    <p:cond delay="0"/>
                                  </p:stCondLst>
                                  <p:childTnLst>
                                    <p:set>
                                      <p:cBhvr>
                                        <p:cTn id="63" dur="1" fill="hold">
                                          <p:stCondLst>
                                            <p:cond delay="0"/>
                                          </p:stCondLst>
                                        </p:cTn>
                                        <p:tgtEl>
                                          <p:spTgt spid="19"/>
                                        </p:tgtEl>
                                        <p:attrNameLst>
                                          <p:attrName>style.visibility</p:attrName>
                                        </p:attrNameLst>
                                      </p:cBhvr>
                                      <p:to>
                                        <p:strVal val="visible"/>
                                      </p:to>
                                    </p:set>
                                    <p:animEffect transition="in" filter="barn(inVertical)">
                                      <p:cBhvr>
                                        <p:cTn id="64" dur="500"/>
                                        <p:tgtEl>
                                          <p:spTgt spid="19"/>
                                        </p:tgtEl>
                                      </p:cBhvr>
                                    </p:animEffect>
                                  </p:childTnLst>
                                </p:cTn>
                              </p:par>
                            </p:childTnLst>
                          </p:cTn>
                        </p:par>
                      </p:childTnLst>
                    </p:cTn>
                  </p:par>
                </p:childTnLst>
              </p:cTn>
              <p:nextCondLst>
                <p:cond evt="onClick" delay="0">
                  <p:tgtEl>
                    <p:spTgt spid="18"/>
                  </p:tgtEl>
                </p:cond>
              </p:nextCondLst>
            </p:seq>
          </p:childTnLst>
        </p:cTn>
      </p:par>
    </p:tnLst>
    <p:bldLst>
      <p:bldP spid="5" grpId="0"/>
      <p:bldP spid="7" grpId="0"/>
      <p:bldP spid="9" grpId="0"/>
      <p:bldP spid="11" grpId="0"/>
      <p:bldP spid="13" grpId="0"/>
      <p:bldP spid="15" grpId="0"/>
      <p:bldP spid="17"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1052736"/>
            <a:ext cx="576064" cy="4392487"/>
          </a:xfrm>
        </p:spPr>
        <p:txBody>
          <a:bodyPr/>
          <a:lstStyle/>
          <a:p>
            <a:pPr algn="ctr"/>
            <a:r>
              <a:rPr lang="cs-CZ" dirty="0" smtClean="0"/>
              <a:t>Tvorba:</a:t>
            </a:r>
            <a:endParaRPr lang="cs-CZ" dirty="0"/>
          </a:p>
        </p:txBody>
      </p:sp>
      <p:sp>
        <p:nvSpPr>
          <p:cNvPr id="4" name="Zástupný symbol pro obsah 3"/>
          <p:cNvSpPr>
            <a:spLocks noGrp="1"/>
          </p:cNvSpPr>
          <p:nvPr>
            <p:ph idx="1"/>
          </p:nvPr>
        </p:nvSpPr>
        <p:spPr>
          <a:xfrm>
            <a:off x="755576" y="260648"/>
            <a:ext cx="7776864" cy="6408712"/>
          </a:xfrm>
          <a:ln w="38100">
            <a:solidFill>
              <a:schemeClr val="tx2">
                <a:lumMod val="40000"/>
                <a:lumOff val="6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marL="0" indent="0" algn="just">
              <a:buNone/>
            </a:pPr>
            <a:r>
              <a:rPr lang="cs-CZ" sz="2000" dirty="0" smtClean="0"/>
              <a:t>„</a:t>
            </a:r>
            <a:r>
              <a:rPr lang="cs-CZ" sz="2000" dirty="0"/>
              <a:t>Psaní o židovském osudu je pro mne zároveň psaním o osudu člověka. Protože jsem prožil tzv. tvárné roky v koncentračních táborech v Terezíně, a v </a:t>
            </a:r>
            <a:r>
              <a:rPr lang="cs-CZ" sz="2000" dirty="0" err="1"/>
              <a:t>Buchenvaldu</a:t>
            </a:r>
            <a:r>
              <a:rPr lang="cs-CZ" sz="2000" dirty="0"/>
              <a:t>, odkud jsem při transportu smrti do </a:t>
            </a:r>
            <a:r>
              <a:rPr lang="cs-CZ" sz="2000" dirty="0" err="1"/>
              <a:t>Dachau</a:t>
            </a:r>
            <a:r>
              <a:rPr lang="cs-CZ" sz="2000" dirty="0"/>
              <a:t> utekl a dostal se až do Prahy. Zdálo se mi, že je to nejpodstatnější námět. Člověk. Svět. Osud. Štěstí. Doba, v ní žiji. Budoucnost člověka. Jeho paměť.</a:t>
            </a:r>
          </a:p>
          <a:p>
            <a:pPr marL="0" indent="0" algn="just">
              <a:buNone/>
            </a:pPr>
            <a:r>
              <a:rPr lang="cs-CZ" sz="2000" dirty="0"/>
              <a:t>V koncentračních táborech jsem potkal nejlepší a nejzajímavější lidi, kteří žili na krajíčku života, a kteří ani pod nejtěžším tlakem nezapomněli na to, smysl pro spravedlnost, pro čest, pro přátelství, odvahu, schopnost překonávat strach, schopnost vidět za hranice této chvíle, tohoto dne. Přitom tito lidé umírali, byli zabíjeni, utíkali a byli stříleni do zad, rozdělovali se, sami hladoví, o chleba, o brambor, o kousek cukru, věřili, že každý člověk je stejně důležitý, že smysl života není v tom žít a snažit se přežít na vlastní pěst, ale ve schopnosti vidět kromě sebe ty druhé. Většina z nich se narodila z židovských matek. Tak píšu o nich.“ </a:t>
            </a:r>
          </a:p>
          <a:p>
            <a:pPr algn="just"/>
            <a:endParaRPr lang="cs-CZ" sz="2000" dirty="0"/>
          </a:p>
        </p:txBody>
      </p:sp>
      <p:sp>
        <p:nvSpPr>
          <p:cNvPr id="5" name="Zástupný symbol pro obsah 4"/>
          <p:cNvSpPr>
            <a:spLocks noGrp="1"/>
          </p:cNvSpPr>
          <p:nvPr>
            <p:ph sz="half" idx="4294967295"/>
          </p:nvPr>
        </p:nvSpPr>
        <p:spPr>
          <a:xfrm>
            <a:off x="5673725" y="1809750"/>
            <a:ext cx="3470275" cy="4051300"/>
          </a:xfrm>
        </p:spPr>
        <p:txBody>
          <a:bodyPr>
            <a:normAutofit/>
          </a:bodyPr>
          <a:lstStyle/>
          <a:p>
            <a:endParaRPr lang="cs-CZ" dirty="0"/>
          </a:p>
          <a:p>
            <a:endParaRPr lang="cs-CZ" dirty="0" smtClean="0"/>
          </a:p>
          <a:p>
            <a:endParaRPr lang="cs-CZ" dirty="0"/>
          </a:p>
          <a:p>
            <a:endParaRPr lang="cs-CZ" dirty="0"/>
          </a:p>
        </p:txBody>
      </p:sp>
    </p:spTree>
    <p:extLst>
      <p:ext uri="{BB962C8B-B14F-4D97-AF65-F5344CB8AC3E}">
        <p14:creationId xmlns:p14="http://schemas.microsoft.com/office/powerpoint/2010/main" val="216617202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circle(in)">
                                      <p:cBhvr>
                                        <p:cTn id="7" dur="20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circle(in)">
                                      <p:cBhvr>
                                        <p:cTn id="17"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188641"/>
            <a:ext cx="7125113" cy="720080"/>
          </a:xfrm>
        </p:spPr>
        <p:txBody>
          <a:bodyPr/>
          <a:lstStyle/>
          <a:p>
            <a:pPr algn="ctr"/>
            <a:r>
              <a:rPr lang="cs-CZ" dirty="0" smtClean="0"/>
              <a:t>Tvorba:</a:t>
            </a:r>
            <a:endParaRPr lang="cs-CZ" dirty="0"/>
          </a:p>
        </p:txBody>
      </p:sp>
      <p:sp>
        <p:nvSpPr>
          <p:cNvPr id="4" name="Zástupný symbol pro obsah 3"/>
          <p:cNvSpPr>
            <a:spLocks noGrp="1"/>
          </p:cNvSpPr>
          <p:nvPr>
            <p:ph idx="1"/>
          </p:nvPr>
        </p:nvSpPr>
        <p:spPr>
          <a:xfrm>
            <a:off x="755576" y="1052736"/>
            <a:ext cx="7776864" cy="5544615"/>
          </a:xfrm>
          <a:ln w="38100">
            <a:solidFill>
              <a:schemeClr val="tx2">
                <a:lumMod val="40000"/>
                <a:lumOff val="6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r>
              <a:rPr lang="cs-CZ" sz="2000" dirty="0" smtClean="0"/>
              <a:t>Noc a naděje</a:t>
            </a:r>
          </a:p>
          <a:p>
            <a:pPr lvl="1"/>
            <a:r>
              <a:rPr lang="cs-CZ" dirty="0" smtClean="0"/>
              <a:t>sbírka </a:t>
            </a:r>
            <a:r>
              <a:rPr lang="cs-CZ" dirty="0"/>
              <a:t>7 povídek inspirovaných vlastními zážitky autora v terezínském ghettu</a:t>
            </a:r>
          </a:p>
          <a:p>
            <a:r>
              <a:rPr lang="cs-CZ" sz="2000" dirty="0" smtClean="0"/>
              <a:t>Démanty noci</a:t>
            </a:r>
          </a:p>
          <a:p>
            <a:r>
              <a:rPr lang="cs-CZ" sz="2000" dirty="0"/>
              <a:t>Dita </a:t>
            </a:r>
            <a:r>
              <a:rPr lang="cs-CZ" sz="2000" dirty="0" smtClean="0"/>
              <a:t>Saxová</a:t>
            </a:r>
          </a:p>
          <a:p>
            <a:pPr lvl="1"/>
            <a:r>
              <a:rPr lang="cs-CZ" dirty="0"/>
              <a:t>novela o dívce, která se vrací z koncentráku a není pro své otřesné zážitky schopná navázat normální život. Nakonec odjíždí do Švýcarska a páchá sebevraždu.</a:t>
            </a:r>
          </a:p>
          <a:p>
            <a:r>
              <a:rPr lang="cs-CZ" sz="2000" dirty="0" smtClean="0"/>
              <a:t>Transport </a:t>
            </a:r>
            <a:r>
              <a:rPr lang="cs-CZ" sz="2000" dirty="0"/>
              <a:t>z ráje</a:t>
            </a:r>
            <a:r>
              <a:rPr lang="cs-CZ" sz="2000" dirty="0" smtClean="0"/>
              <a:t> </a:t>
            </a:r>
          </a:p>
          <a:p>
            <a:r>
              <a:rPr lang="cs-CZ" sz="2000" dirty="0"/>
              <a:t>Modlitba pro Kateřinu </a:t>
            </a:r>
            <a:r>
              <a:rPr lang="cs-CZ" sz="2000" dirty="0" smtClean="0"/>
              <a:t>Horovitzovou</a:t>
            </a:r>
          </a:p>
          <a:p>
            <a:pPr lvl="1"/>
            <a:r>
              <a:rPr lang="cs-CZ" dirty="0"/>
              <a:t>novela podle skutečné události z roku 1943 v Itálii (Tehdy Němci na Sicílii zajali bohaté židovské podnikatele s americkými pasy, pod záminkami z nich vymámí jejich peníze a ožebračí je, pak je pošlou s mladou tanečnicí Kateřinou do plynu. Ta si to jako jediná uvědomí, vytrhne dozorci pistoli a zastřelí ho, i když ví, že vzpoura je marná.)</a:t>
            </a:r>
          </a:p>
          <a:p>
            <a:endParaRPr lang="cs-CZ" dirty="0"/>
          </a:p>
        </p:txBody>
      </p:sp>
      <p:sp>
        <p:nvSpPr>
          <p:cNvPr id="5" name="Zástupný symbol pro obsah 4"/>
          <p:cNvSpPr>
            <a:spLocks noGrp="1"/>
          </p:cNvSpPr>
          <p:nvPr>
            <p:ph sz="half" idx="4294967295"/>
          </p:nvPr>
        </p:nvSpPr>
        <p:spPr>
          <a:xfrm>
            <a:off x="5673725" y="1809750"/>
            <a:ext cx="3470275" cy="4051300"/>
          </a:xfrm>
        </p:spPr>
        <p:txBody>
          <a:bodyPr>
            <a:normAutofit/>
          </a:bodyPr>
          <a:lstStyle/>
          <a:p>
            <a:endParaRPr lang="cs-CZ" dirty="0"/>
          </a:p>
          <a:p>
            <a:endParaRPr lang="cs-CZ" dirty="0" smtClean="0"/>
          </a:p>
          <a:p>
            <a:endParaRPr lang="cs-CZ" dirty="0"/>
          </a:p>
          <a:p>
            <a:endParaRPr lang="cs-CZ" dirty="0"/>
          </a:p>
        </p:txBody>
      </p:sp>
    </p:spTree>
    <p:extLst>
      <p:ext uri="{BB962C8B-B14F-4D97-AF65-F5344CB8AC3E}">
        <p14:creationId xmlns:p14="http://schemas.microsoft.com/office/powerpoint/2010/main" val="379041416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circle(in)">
                                      <p:cBhvr>
                                        <p:cTn id="7" dur="20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circle(in)">
                                      <p:cBhvr>
                                        <p:cTn id="15" dur="20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circle(in)">
                                      <p:cBhvr>
                                        <p:cTn id="20" dur="2000"/>
                                        <p:tgtEl>
                                          <p:spTgt spid="4">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circle(in)">
                                      <p:cBhvr>
                                        <p:cTn id="25" dur="2000"/>
                                        <p:tgtEl>
                                          <p:spTgt spid="4">
                                            <p:txEl>
                                              <p:pRg st="3" end="3"/>
                                            </p:txEl>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circle(in)">
                                      <p:cBhvr>
                                        <p:cTn id="28" dur="2000"/>
                                        <p:tgtEl>
                                          <p:spTgt spid="4">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animEffect transition="in" filter="circle(in)">
                                      <p:cBhvr>
                                        <p:cTn id="33" dur="2000"/>
                                        <p:tgtEl>
                                          <p:spTgt spid="4">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4">
                                            <p:txEl>
                                              <p:pRg st="6" end="6"/>
                                            </p:txEl>
                                          </p:spTgt>
                                        </p:tgtEl>
                                        <p:attrNameLst>
                                          <p:attrName>style.visibility</p:attrName>
                                        </p:attrNameLst>
                                      </p:cBhvr>
                                      <p:to>
                                        <p:strVal val="visible"/>
                                      </p:to>
                                    </p:set>
                                    <p:animEffect transition="in" filter="circle(in)">
                                      <p:cBhvr>
                                        <p:cTn id="38" dur="2000"/>
                                        <p:tgtEl>
                                          <p:spTgt spid="4">
                                            <p:txEl>
                                              <p:pRg st="6" end="6"/>
                                            </p:txEl>
                                          </p:spTgt>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4">
                                            <p:txEl>
                                              <p:pRg st="7" end="7"/>
                                            </p:txEl>
                                          </p:spTgt>
                                        </p:tgtEl>
                                        <p:attrNameLst>
                                          <p:attrName>style.visibility</p:attrName>
                                        </p:attrNameLst>
                                      </p:cBhvr>
                                      <p:to>
                                        <p:strVal val="visible"/>
                                      </p:to>
                                    </p:set>
                                    <p:animEffect transition="in" filter="circle(in)">
                                      <p:cBhvr>
                                        <p:cTn id="41" dur="20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188641"/>
            <a:ext cx="7125113" cy="720080"/>
          </a:xfrm>
        </p:spPr>
        <p:txBody>
          <a:bodyPr/>
          <a:lstStyle/>
          <a:p>
            <a:pPr algn="ctr"/>
            <a:r>
              <a:rPr lang="cs-CZ" dirty="0" smtClean="0"/>
              <a:t>Modlitba pro Kateřinu </a:t>
            </a:r>
            <a:r>
              <a:rPr lang="cs-CZ" dirty="0" err="1" smtClean="0"/>
              <a:t>Horowitzovou</a:t>
            </a:r>
            <a:r>
              <a:rPr lang="cs-CZ" dirty="0" smtClean="0"/>
              <a:t>:</a:t>
            </a:r>
            <a:endParaRPr lang="cs-CZ" dirty="0"/>
          </a:p>
        </p:txBody>
      </p:sp>
      <p:sp>
        <p:nvSpPr>
          <p:cNvPr id="4" name="Zástupný symbol pro obsah 3"/>
          <p:cNvSpPr>
            <a:spLocks noGrp="1"/>
          </p:cNvSpPr>
          <p:nvPr>
            <p:ph idx="1"/>
          </p:nvPr>
        </p:nvSpPr>
        <p:spPr>
          <a:xfrm>
            <a:off x="755576" y="1052736"/>
            <a:ext cx="7776864" cy="5544615"/>
          </a:xfrm>
          <a:ln w="38100">
            <a:solidFill>
              <a:schemeClr val="tx2">
                <a:lumMod val="40000"/>
                <a:lumOff val="6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marL="0" indent="0" algn="just">
              <a:buNone/>
            </a:pPr>
            <a:r>
              <a:rPr lang="cs-CZ" sz="2400" dirty="0"/>
              <a:t>Pro napsání této povídky se nechal inspirovat legendou, pocházející z koncentračního tábora z </a:t>
            </a:r>
            <a:r>
              <a:rPr lang="cs-CZ" sz="2400" dirty="0" err="1"/>
              <a:t>Birkenau</a:t>
            </a:r>
            <a:r>
              <a:rPr lang="cs-CZ" sz="2400" dirty="0"/>
              <a:t> v Osvětimi, o jedné krásné 19ti leté dívce, židovce, které důstojník SS poručil, aby se svlékla a tančila, protože byla tanečnice. Dívka ve svém nitru zahnaná do kouta jako špinavá krysa v pocitu sebezáchovy a veškeré mravní síly, která v ní ještě zbyla, mu vytrhla pistoli, zastřelila ho a poranila jednoho </a:t>
            </a:r>
            <a:r>
              <a:rPr lang="cs-CZ" sz="2400" dirty="0" err="1"/>
              <a:t>adjutana</a:t>
            </a:r>
            <a:r>
              <a:rPr lang="cs-CZ" sz="2400" dirty="0"/>
              <a:t>. </a:t>
            </a:r>
            <a:endParaRPr lang="cs-CZ" sz="2400" dirty="0" smtClean="0"/>
          </a:p>
          <a:p>
            <a:pPr marL="0" indent="0" algn="just">
              <a:buNone/>
            </a:pPr>
            <a:r>
              <a:rPr lang="cs-CZ" sz="2400" dirty="0" smtClean="0"/>
              <a:t>Příběh </a:t>
            </a:r>
            <a:r>
              <a:rPr lang="cs-CZ" sz="2400" dirty="0"/>
              <a:t>byl na světě. Život je sám velkým autorem, člověk je pouhý zprostředkovatel, který obraz domaluje a dá mu rám.</a:t>
            </a:r>
          </a:p>
          <a:p>
            <a:pPr marL="0" indent="0">
              <a:buNone/>
            </a:pPr>
            <a:endParaRPr lang="cs-CZ" dirty="0"/>
          </a:p>
        </p:txBody>
      </p:sp>
    </p:spTree>
    <p:extLst>
      <p:ext uri="{BB962C8B-B14F-4D97-AF65-F5344CB8AC3E}">
        <p14:creationId xmlns:p14="http://schemas.microsoft.com/office/powerpoint/2010/main" val="17602998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circle(in)">
                                      <p:cBhvr>
                                        <p:cTn id="7" dur="20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circle(in)">
                                      <p:cBhvr>
                                        <p:cTn id="17" dur="2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188640"/>
            <a:ext cx="7125113" cy="924475"/>
          </a:xfrm>
        </p:spPr>
        <p:txBody>
          <a:bodyPr/>
          <a:lstStyle/>
          <a:p>
            <a:pPr algn="ctr"/>
            <a:r>
              <a:rPr lang="cs-CZ" dirty="0" smtClean="0"/>
              <a:t>Otázky a odpovědi:</a:t>
            </a:r>
            <a:endParaRPr lang="cs-CZ" dirty="0"/>
          </a:p>
        </p:txBody>
      </p:sp>
      <p:sp>
        <p:nvSpPr>
          <p:cNvPr id="3" name="Zástupný symbol pro obsah 2"/>
          <p:cNvSpPr>
            <a:spLocks noGrp="1"/>
          </p:cNvSpPr>
          <p:nvPr>
            <p:ph idx="1"/>
          </p:nvPr>
        </p:nvSpPr>
        <p:spPr>
          <a:xfrm>
            <a:off x="1009443" y="1052736"/>
            <a:ext cx="7125112" cy="5328591"/>
          </a:xfrm>
        </p:spPr>
        <p:txBody>
          <a:bodyPr>
            <a:normAutofit lnSpcReduction="10000"/>
          </a:bodyPr>
          <a:lstStyle/>
          <a:p>
            <a:pPr marL="457200" indent="-457200">
              <a:buFont typeface="+mj-lt"/>
              <a:buAutoNum type="arabicPeriod"/>
            </a:pPr>
            <a:r>
              <a:rPr lang="cs-CZ" sz="2000" dirty="0" smtClean="0"/>
              <a:t>Kdo byl Arnošt Lustig?</a:t>
            </a:r>
          </a:p>
          <a:p>
            <a:pPr marL="457200" indent="-457200">
              <a:buFont typeface="+mj-lt"/>
              <a:buAutoNum type="arabicPeriod"/>
            </a:pPr>
            <a:r>
              <a:rPr lang="cs-CZ" sz="2000" dirty="0" smtClean="0"/>
              <a:t>Čím se vyučil a proč?</a:t>
            </a:r>
          </a:p>
          <a:p>
            <a:pPr marL="457200" indent="-457200">
              <a:buFont typeface="+mj-lt"/>
              <a:buAutoNum type="arabicPeriod"/>
            </a:pPr>
            <a:r>
              <a:rPr lang="cs-CZ" sz="2000" dirty="0" smtClean="0"/>
              <a:t>Kdy odešel do koncentračního tábora?</a:t>
            </a:r>
          </a:p>
          <a:p>
            <a:pPr marL="457200" indent="-457200">
              <a:buFont typeface="+mj-lt"/>
              <a:buAutoNum type="arabicPeriod"/>
            </a:pPr>
            <a:r>
              <a:rPr lang="cs-CZ" sz="2000" dirty="0" smtClean="0"/>
              <a:t>Ve kterých táborech byl a jak dlouho?</a:t>
            </a:r>
          </a:p>
          <a:p>
            <a:pPr marL="457200" indent="-457200">
              <a:buFont typeface="+mj-lt"/>
              <a:buAutoNum type="arabicPeriod"/>
            </a:pPr>
            <a:r>
              <a:rPr lang="cs-CZ" sz="2000" dirty="0" smtClean="0"/>
              <a:t>Jaké lidi potkal v KT?</a:t>
            </a:r>
          </a:p>
          <a:p>
            <a:pPr marL="457200" indent="-457200">
              <a:buFont typeface="+mj-lt"/>
              <a:buAutoNum type="arabicPeriod"/>
            </a:pPr>
            <a:r>
              <a:rPr lang="cs-CZ" sz="2000" dirty="0" smtClean="0"/>
              <a:t>Kde pracoval po válce?</a:t>
            </a:r>
          </a:p>
          <a:p>
            <a:pPr marL="457200" indent="-457200">
              <a:buFont typeface="+mj-lt"/>
              <a:buAutoNum type="arabicPeriod"/>
            </a:pPr>
            <a:r>
              <a:rPr lang="cs-CZ" sz="2000" dirty="0" smtClean="0"/>
              <a:t>Kdy odešel z Československa a proč?</a:t>
            </a:r>
          </a:p>
          <a:p>
            <a:pPr marL="457200" indent="-457200">
              <a:buFont typeface="+mj-lt"/>
              <a:buAutoNum type="arabicPeriod"/>
            </a:pPr>
            <a:r>
              <a:rPr lang="cs-CZ" sz="2000" dirty="0" smtClean="0"/>
              <a:t>Kde působil?</a:t>
            </a:r>
          </a:p>
          <a:p>
            <a:pPr marL="457200" indent="-457200">
              <a:buFont typeface="+mj-lt"/>
              <a:buAutoNum type="arabicPeriod"/>
            </a:pPr>
            <a:r>
              <a:rPr lang="cs-CZ" sz="2000" dirty="0" smtClean="0"/>
              <a:t>Vrátil se někdy zpátky do Česka?</a:t>
            </a:r>
          </a:p>
          <a:p>
            <a:pPr marL="457200" indent="-457200">
              <a:buFont typeface="+mj-lt"/>
              <a:buAutoNum type="arabicPeriod"/>
            </a:pPr>
            <a:r>
              <a:rPr lang="cs-CZ" sz="2000" dirty="0" smtClean="0"/>
              <a:t>Jak zemřel?</a:t>
            </a:r>
          </a:p>
          <a:p>
            <a:pPr marL="457200" indent="-457200">
              <a:buFont typeface="+mj-lt"/>
              <a:buAutoNum type="arabicPeriod"/>
            </a:pPr>
            <a:r>
              <a:rPr lang="cs-CZ" sz="2000" dirty="0" smtClean="0"/>
              <a:t>O čem vypráví ve většině svých knih?</a:t>
            </a:r>
          </a:p>
          <a:p>
            <a:pPr marL="457200" indent="-457200">
              <a:buFont typeface="+mj-lt"/>
              <a:buAutoNum type="arabicPeriod"/>
            </a:pPr>
            <a:r>
              <a:rPr lang="cs-CZ" sz="2000" dirty="0" smtClean="0"/>
              <a:t>Jak se jmenují některé jeho povídkové soubory?</a:t>
            </a:r>
          </a:p>
          <a:p>
            <a:pPr marL="457200" indent="-457200">
              <a:buFont typeface="+mj-lt"/>
              <a:buAutoNum type="arabicPeriod"/>
            </a:pPr>
            <a:r>
              <a:rPr lang="cs-CZ" sz="2000" dirty="0" smtClean="0"/>
              <a:t>Napsal také novely? Vyjmenujte.</a:t>
            </a:r>
            <a:endParaRPr lang="cs-CZ" sz="2000" dirty="0"/>
          </a:p>
        </p:txBody>
      </p:sp>
    </p:spTree>
    <p:extLst>
      <p:ext uri="{BB962C8B-B14F-4D97-AF65-F5344CB8AC3E}">
        <p14:creationId xmlns:p14="http://schemas.microsoft.com/office/powerpoint/2010/main" val="631556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
                                            <p:txEl>
                                              <p:pRg st="6" end="6"/>
                                            </p:txEl>
                                          </p:spTgt>
                                        </p:tgtEl>
                                        <p:attrNameLst>
                                          <p:attrName>style.visibility</p:attrName>
                                        </p:attrNameLst>
                                      </p:cBhvr>
                                      <p:to>
                                        <p:strVal val="visible"/>
                                      </p:to>
                                    </p:set>
                                    <p:animEffect transition="in" filter="wipe(down)">
                                      <p:cBhvr>
                                        <p:cTn id="115" dur="580">
                                          <p:stCondLst>
                                            <p:cond delay="0"/>
                                          </p:stCondLst>
                                        </p:cTn>
                                        <p:tgtEl>
                                          <p:spTgt spid="3">
                                            <p:txEl>
                                              <p:pRg st="6" end="6"/>
                                            </p:txEl>
                                          </p:spTgt>
                                        </p:tgtEl>
                                      </p:cBhvr>
                                    </p:animEffect>
                                    <p:anim calcmode="lin" valueType="num">
                                      <p:cBhvr>
                                        <p:cTn id="11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6" end="6"/>
                                            </p:txEl>
                                          </p:spTgt>
                                        </p:tgtEl>
                                      </p:cBhvr>
                                      <p:to x="100000" y="60000"/>
                                    </p:animScale>
                                    <p:animScale>
                                      <p:cBhvr>
                                        <p:cTn id="122" dur="166" decel="50000">
                                          <p:stCondLst>
                                            <p:cond delay="676"/>
                                          </p:stCondLst>
                                        </p:cTn>
                                        <p:tgtEl>
                                          <p:spTgt spid="3">
                                            <p:txEl>
                                              <p:pRg st="6" end="6"/>
                                            </p:txEl>
                                          </p:spTgt>
                                        </p:tgtEl>
                                      </p:cBhvr>
                                      <p:to x="100000" y="100000"/>
                                    </p:animScale>
                                    <p:animScale>
                                      <p:cBhvr>
                                        <p:cTn id="123" dur="26">
                                          <p:stCondLst>
                                            <p:cond delay="1312"/>
                                          </p:stCondLst>
                                        </p:cTn>
                                        <p:tgtEl>
                                          <p:spTgt spid="3">
                                            <p:txEl>
                                              <p:pRg st="6" end="6"/>
                                            </p:txEl>
                                          </p:spTgt>
                                        </p:tgtEl>
                                      </p:cBhvr>
                                      <p:to x="100000" y="80000"/>
                                    </p:animScale>
                                    <p:animScale>
                                      <p:cBhvr>
                                        <p:cTn id="124" dur="166" decel="50000">
                                          <p:stCondLst>
                                            <p:cond delay="1338"/>
                                          </p:stCondLst>
                                        </p:cTn>
                                        <p:tgtEl>
                                          <p:spTgt spid="3">
                                            <p:txEl>
                                              <p:pRg st="6" end="6"/>
                                            </p:txEl>
                                          </p:spTgt>
                                        </p:tgtEl>
                                      </p:cBhvr>
                                      <p:to x="100000" y="100000"/>
                                    </p:animScale>
                                    <p:animScale>
                                      <p:cBhvr>
                                        <p:cTn id="125" dur="26">
                                          <p:stCondLst>
                                            <p:cond delay="1642"/>
                                          </p:stCondLst>
                                        </p:cTn>
                                        <p:tgtEl>
                                          <p:spTgt spid="3">
                                            <p:txEl>
                                              <p:pRg st="6" end="6"/>
                                            </p:txEl>
                                          </p:spTgt>
                                        </p:tgtEl>
                                      </p:cBhvr>
                                      <p:to x="100000" y="90000"/>
                                    </p:animScale>
                                    <p:animScale>
                                      <p:cBhvr>
                                        <p:cTn id="126" dur="166" decel="50000">
                                          <p:stCondLst>
                                            <p:cond delay="1668"/>
                                          </p:stCondLst>
                                        </p:cTn>
                                        <p:tgtEl>
                                          <p:spTgt spid="3">
                                            <p:txEl>
                                              <p:pRg st="6" end="6"/>
                                            </p:txEl>
                                          </p:spTgt>
                                        </p:tgtEl>
                                      </p:cBhvr>
                                      <p:to x="100000" y="100000"/>
                                    </p:animScale>
                                    <p:animScale>
                                      <p:cBhvr>
                                        <p:cTn id="127" dur="26">
                                          <p:stCondLst>
                                            <p:cond delay="1808"/>
                                          </p:stCondLst>
                                        </p:cTn>
                                        <p:tgtEl>
                                          <p:spTgt spid="3">
                                            <p:txEl>
                                              <p:pRg st="6" end="6"/>
                                            </p:txEl>
                                          </p:spTgt>
                                        </p:tgtEl>
                                      </p:cBhvr>
                                      <p:to x="100000" y="95000"/>
                                    </p:animScale>
                                    <p:animScale>
                                      <p:cBhvr>
                                        <p:cTn id="128" dur="166" decel="50000">
                                          <p:stCondLst>
                                            <p:cond delay="1834"/>
                                          </p:stCondLst>
                                        </p:cTn>
                                        <p:tgtEl>
                                          <p:spTgt spid="3">
                                            <p:txEl>
                                              <p:pRg st="6" end="6"/>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3">
                                            <p:txEl>
                                              <p:pRg st="7" end="7"/>
                                            </p:txEl>
                                          </p:spTgt>
                                        </p:tgtEl>
                                        <p:attrNameLst>
                                          <p:attrName>style.visibility</p:attrName>
                                        </p:attrNameLst>
                                      </p:cBhvr>
                                      <p:to>
                                        <p:strVal val="visible"/>
                                      </p:to>
                                    </p:set>
                                    <p:animEffect transition="in" filter="wipe(down)">
                                      <p:cBhvr>
                                        <p:cTn id="133" dur="580">
                                          <p:stCondLst>
                                            <p:cond delay="0"/>
                                          </p:stCondLst>
                                        </p:cTn>
                                        <p:tgtEl>
                                          <p:spTgt spid="3">
                                            <p:txEl>
                                              <p:pRg st="7" end="7"/>
                                            </p:txEl>
                                          </p:spTgt>
                                        </p:tgtEl>
                                      </p:cBhvr>
                                    </p:animEffect>
                                    <p:anim calcmode="lin" valueType="num">
                                      <p:cBhvr>
                                        <p:cTn id="134"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7" end="7"/>
                                            </p:txEl>
                                          </p:spTgt>
                                        </p:tgtEl>
                                      </p:cBhvr>
                                      <p:to x="100000" y="60000"/>
                                    </p:animScale>
                                    <p:animScale>
                                      <p:cBhvr>
                                        <p:cTn id="140" dur="166" decel="50000">
                                          <p:stCondLst>
                                            <p:cond delay="676"/>
                                          </p:stCondLst>
                                        </p:cTn>
                                        <p:tgtEl>
                                          <p:spTgt spid="3">
                                            <p:txEl>
                                              <p:pRg st="7" end="7"/>
                                            </p:txEl>
                                          </p:spTgt>
                                        </p:tgtEl>
                                      </p:cBhvr>
                                      <p:to x="100000" y="100000"/>
                                    </p:animScale>
                                    <p:animScale>
                                      <p:cBhvr>
                                        <p:cTn id="141" dur="26">
                                          <p:stCondLst>
                                            <p:cond delay="1312"/>
                                          </p:stCondLst>
                                        </p:cTn>
                                        <p:tgtEl>
                                          <p:spTgt spid="3">
                                            <p:txEl>
                                              <p:pRg st="7" end="7"/>
                                            </p:txEl>
                                          </p:spTgt>
                                        </p:tgtEl>
                                      </p:cBhvr>
                                      <p:to x="100000" y="80000"/>
                                    </p:animScale>
                                    <p:animScale>
                                      <p:cBhvr>
                                        <p:cTn id="142" dur="166" decel="50000">
                                          <p:stCondLst>
                                            <p:cond delay="1338"/>
                                          </p:stCondLst>
                                        </p:cTn>
                                        <p:tgtEl>
                                          <p:spTgt spid="3">
                                            <p:txEl>
                                              <p:pRg st="7" end="7"/>
                                            </p:txEl>
                                          </p:spTgt>
                                        </p:tgtEl>
                                      </p:cBhvr>
                                      <p:to x="100000" y="100000"/>
                                    </p:animScale>
                                    <p:animScale>
                                      <p:cBhvr>
                                        <p:cTn id="143" dur="26">
                                          <p:stCondLst>
                                            <p:cond delay="1642"/>
                                          </p:stCondLst>
                                        </p:cTn>
                                        <p:tgtEl>
                                          <p:spTgt spid="3">
                                            <p:txEl>
                                              <p:pRg st="7" end="7"/>
                                            </p:txEl>
                                          </p:spTgt>
                                        </p:tgtEl>
                                      </p:cBhvr>
                                      <p:to x="100000" y="90000"/>
                                    </p:animScale>
                                    <p:animScale>
                                      <p:cBhvr>
                                        <p:cTn id="144" dur="166" decel="50000">
                                          <p:stCondLst>
                                            <p:cond delay="1668"/>
                                          </p:stCondLst>
                                        </p:cTn>
                                        <p:tgtEl>
                                          <p:spTgt spid="3">
                                            <p:txEl>
                                              <p:pRg st="7" end="7"/>
                                            </p:txEl>
                                          </p:spTgt>
                                        </p:tgtEl>
                                      </p:cBhvr>
                                      <p:to x="100000" y="100000"/>
                                    </p:animScale>
                                    <p:animScale>
                                      <p:cBhvr>
                                        <p:cTn id="145" dur="26">
                                          <p:stCondLst>
                                            <p:cond delay="1808"/>
                                          </p:stCondLst>
                                        </p:cTn>
                                        <p:tgtEl>
                                          <p:spTgt spid="3">
                                            <p:txEl>
                                              <p:pRg st="7" end="7"/>
                                            </p:txEl>
                                          </p:spTgt>
                                        </p:tgtEl>
                                      </p:cBhvr>
                                      <p:to x="100000" y="95000"/>
                                    </p:animScale>
                                    <p:animScale>
                                      <p:cBhvr>
                                        <p:cTn id="146" dur="166" decel="50000">
                                          <p:stCondLst>
                                            <p:cond delay="1834"/>
                                          </p:stCondLst>
                                        </p:cTn>
                                        <p:tgtEl>
                                          <p:spTgt spid="3">
                                            <p:txEl>
                                              <p:pRg st="7" end="7"/>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3">
                                            <p:txEl>
                                              <p:pRg st="8" end="8"/>
                                            </p:txEl>
                                          </p:spTgt>
                                        </p:tgtEl>
                                        <p:attrNameLst>
                                          <p:attrName>style.visibility</p:attrName>
                                        </p:attrNameLst>
                                      </p:cBhvr>
                                      <p:to>
                                        <p:strVal val="visible"/>
                                      </p:to>
                                    </p:set>
                                    <p:animEffect transition="in" filter="wipe(down)">
                                      <p:cBhvr>
                                        <p:cTn id="151" dur="580">
                                          <p:stCondLst>
                                            <p:cond delay="0"/>
                                          </p:stCondLst>
                                        </p:cTn>
                                        <p:tgtEl>
                                          <p:spTgt spid="3">
                                            <p:txEl>
                                              <p:pRg st="8" end="8"/>
                                            </p:txEl>
                                          </p:spTgt>
                                        </p:tgtEl>
                                      </p:cBhvr>
                                    </p:animEffect>
                                    <p:anim calcmode="lin" valueType="num">
                                      <p:cBhvr>
                                        <p:cTn id="152"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3">
                                            <p:txEl>
                                              <p:pRg st="8" end="8"/>
                                            </p:txEl>
                                          </p:spTgt>
                                        </p:tgtEl>
                                      </p:cBhvr>
                                      <p:to x="100000" y="60000"/>
                                    </p:animScale>
                                    <p:animScale>
                                      <p:cBhvr>
                                        <p:cTn id="158" dur="166" decel="50000">
                                          <p:stCondLst>
                                            <p:cond delay="676"/>
                                          </p:stCondLst>
                                        </p:cTn>
                                        <p:tgtEl>
                                          <p:spTgt spid="3">
                                            <p:txEl>
                                              <p:pRg st="8" end="8"/>
                                            </p:txEl>
                                          </p:spTgt>
                                        </p:tgtEl>
                                      </p:cBhvr>
                                      <p:to x="100000" y="100000"/>
                                    </p:animScale>
                                    <p:animScale>
                                      <p:cBhvr>
                                        <p:cTn id="159" dur="26">
                                          <p:stCondLst>
                                            <p:cond delay="1312"/>
                                          </p:stCondLst>
                                        </p:cTn>
                                        <p:tgtEl>
                                          <p:spTgt spid="3">
                                            <p:txEl>
                                              <p:pRg st="8" end="8"/>
                                            </p:txEl>
                                          </p:spTgt>
                                        </p:tgtEl>
                                      </p:cBhvr>
                                      <p:to x="100000" y="80000"/>
                                    </p:animScale>
                                    <p:animScale>
                                      <p:cBhvr>
                                        <p:cTn id="160" dur="166" decel="50000">
                                          <p:stCondLst>
                                            <p:cond delay="1338"/>
                                          </p:stCondLst>
                                        </p:cTn>
                                        <p:tgtEl>
                                          <p:spTgt spid="3">
                                            <p:txEl>
                                              <p:pRg st="8" end="8"/>
                                            </p:txEl>
                                          </p:spTgt>
                                        </p:tgtEl>
                                      </p:cBhvr>
                                      <p:to x="100000" y="100000"/>
                                    </p:animScale>
                                    <p:animScale>
                                      <p:cBhvr>
                                        <p:cTn id="161" dur="26">
                                          <p:stCondLst>
                                            <p:cond delay="1642"/>
                                          </p:stCondLst>
                                        </p:cTn>
                                        <p:tgtEl>
                                          <p:spTgt spid="3">
                                            <p:txEl>
                                              <p:pRg st="8" end="8"/>
                                            </p:txEl>
                                          </p:spTgt>
                                        </p:tgtEl>
                                      </p:cBhvr>
                                      <p:to x="100000" y="90000"/>
                                    </p:animScale>
                                    <p:animScale>
                                      <p:cBhvr>
                                        <p:cTn id="162" dur="166" decel="50000">
                                          <p:stCondLst>
                                            <p:cond delay="1668"/>
                                          </p:stCondLst>
                                        </p:cTn>
                                        <p:tgtEl>
                                          <p:spTgt spid="3">
                                            <p:txEl>
                                              <p:pRg st="8" end="8"/>
                                            </p:txEl>
                                          </p:spTgt>
                                        </p:tgtEl>
                                      </p:cBhvr>
                                      <p:to x="100000" y="100000"/>
                                    </p:animScale>
                                    <p:animScale>
                                      <p:cBhvr>
                                        <p:cTn id="163" dur="26">
                                          <p:stCondLst>
                                            <p:cond delay="1808"/>
                                          </p:stCondLst>
                                        </p:cTn>
                                        <p:tgtEl>
                                          <p:spTgt spid="3">
                                            <p:txEl>
                                              <p:pRg st="8" end="8"/>
                                            </p:txEl>
                                          </p:spTgt>
                                        </p:tgtEl>
                                      </p:cBhvr>
                                      <p:to x="100000" y="95000"/>
                                    </p:animScale>
                                    <p:animScale>
                                      <p:cBhvr>
                                        <p:cTn id="164" dur="166" decel="50000">
                                          <p:stCondLst>
                                            <p:cond delay="1834"/>
                                          </p:stCondLst>
                                        </p:cTn>
                                        <p:tgtEl>
                                          <p:spTgt spid="3">
                                            <p:txEl>
                                              <p:pRg st="8" end="8"/>
                                            </p:txEl>
                                          </p:spTgt>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6" presetClass="entr" presetSubtype="0" fill="hold" grpId="0" nodeType="clickEffect">
                                  <p:stCondLst>
                                    <p:cond delay="0"/>
                                  </p:stCondLst>
                                  <p:childTnLst>
                                    <p:set>
                                      <p:cBhvr>
                                        <p:cTn id="168" dur="1" fill="hold">
                                          <p:stCondLst>
                                            <p:cond delay="0"/>
                                          </p:stCondLst>
                                        </p:cTn>
                                        <p:tgtEl>
                                          <p:spTgt spid="3">
                                            <p:txEl>
                                              <p:pRg st="9" end="9"/>
                                            </p:txEl>
                                          </p:spTgt>
                                        </p:tgtEl>
                                        <p:attrNameLst>
                                          <p:attrName>style.visibility</p:attrName>
                                        </p:attrNameLst>
                                      </p:cBhvr>
                                      <p:to>
                                        <p:strVal val="visible"/>
                                      </p:to>
                                    </p:set>
                                    <p:animEffect transition="in" filter="wipe(down)">
                                      <p:cBhvr>
                                        <p:cTn id="169" dur="580">
                                          <p:stCondLst>
                                            <p:cond delay="0"/>
                                          </p:stCondLst>
                                        </p:cTn>
                                        <p:tgtEl>
                                          <p:spTgt spid="3">
                                            <p:txEl>
                                              <p:pRg st="9" end="9"/>
                                            </p:txEl>
                                          </p:spTgt>
                                        </p:tgtEl>
                                      </p:cBhvr>
                                    </p:animEffect>
                                    <p:anim calcmode="lin" valueType="num">
                                      <p:cBhvr>
                                        <p:cTn id="170" dur="1822" tmFilter="0,0; 0.14,0.36; 0.43,0.73; 0.71,0.91; 1.0,1.0">
                                          <p:stCondLst>
                                            <p:cond delay="0"/>
                                          </p:stCondLst>
                                        </p:cTn>
                                        <p:tgtEl>
                                          <p:spTgt spid="3">
                                            <p:txEl>
                                              <p:pRg st="9" end="9"/>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3">
                                            <p:txEl>
                                              <p:pRg st="9" end="9"/>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3">
                                            <p:txEl>
                                              <p:pRg st="9" end="9"/>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3">
                                            <p:txEl>
                                              <p:pRg st="9" end="9"/>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3">
                                            <p:txEl>
                                              <p:pRg st="9" end="9"/>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3">
                                            <p:txEl>
                                              <p:pRg st="9" end="9"/>
                                            </p:txEl>
                                          </p:spTgt>
                                        </p:tgtEl>
                                      </p:cBhvr>
                                      <p:to x="100000" y="60000"/>
                                    </p:animScale>
                                    <p:animScale>
                                      <p:cBhvr>
                                        <p:cTn id="176" dur="166" decel="50000">
                                          <p:stCondLst>
                                            <p:cond delay="676"/>
                                          </p:stCondLst>
                                        </p:cTn>
                                        <p:tgtEl>
                                          <p:spTgt spid="3">
                                            <p:txEl>
                                              <p:pRg st="9" end="9"/>
                                            </p:txEl>
                                          </p:spTgt>
                                        </p:tgtEl>
                                      </p:cBhvr>
                                      <p:to x="100000" y="100000"/>
                                    </p:animScale>
                                    <p:animScale>
                                      <p:cBhvr>
                                        <p:cTn id="177" dur="26">
                                          <p:stCondLst>
                                            <p:cond delay="1312"/>
                                          </p:stCondLst>
                                        </p:cTn>
                                        <p:tgtEl>
                                          <p:spTgt spid="3">
                                            <p:txEl>
                                              <p:pRg st="9" end="9"/>
                                            </p:txEl>
                                          </p:spTgt>
                                        </p:tgtEl>
                                      </p:cBhvr>
                                      <p:to x="100000" y="80000"/>
                                    </p:animScale>
                                    <p:animScale>
                                      <p:cBhvr>
                                        <p:cTn id="178" dur="166" decel="50000">
                                          <p:stCondLst>
                                            <p:cond delay="1338"/>
                                          </p:stCondLst>
                                        </p:cTn>
                                        <p:tgtEl>
                                          <p:spTgt spid="3">
                                            <p:txEl>
                                              <p:pRg st="9" end="9"/>
                                            </p:txEl>
                                          </p:spTgt>
                                        </p:tgtEl>
                                      </p:cBhvr>
                                      <p:to x="100000" y="100000"/>
                                    </p:animScale>
                                    <p:animScale>
                                      <p:cBhvr>
                                        <p:cTn id="179" dur="26">
                                          <p:stCondLst>
                                            <p:cond delay="1642"/>
                                          </p:stCondLst>
                                        </p:cTn>
                                        <p:tgtEl>
                                          <p:spTgt spid="3">
                                            <p:txEl>
                                              <p:pRg st="9" end="9"/>
                                            </p:txEl>
                                          </p:spTgt>
                                        </p:tgtEl>
                                      </p:cBhvr>
                                      <p:to x="100000" y="90000"/>
                                    </p:animScale>
                                    <p:animScale>
                                      <p:cBhvr>
                                        <p:cTn id="180" dur="166" decel="50000">
                                          <p:stCondLst>
                                            <p:cond delay="1668"/>
                                          </p:stCondLst>
                                        </p:cTn>
                                        <p:tgtEl>
                                          <p:spTgt spid="3">
                                            <p:txEl>
                                              <p:pRg st="9" end="9"/>
                                            </p:txEl>
                                          </p:spTgt>
                                        </p:tgtEl>
                                      </p:cBhvr>
                                      <p:to x="100000" y="100000"/>
                                    </p:animScale>
                                    <p:animScale>
                                      <p:cBhvr>
                                        <p:cTn id="181" dur="26">
                                          <p:stCondLst>
                                            <p:cond delay="1808"/>
                                          </p:stCondLst>
                                        </p:cTn>
                                        <p:tgtEl>
                                          <p:spTgt spid="3">
                                            <p:txEl>
                                              <p:pRg st="9" end="9"/>
                                            </p:txEl>
                                          </p:spTgt>
                                        </p:tgtEl>
                                      </p:cBhvr>
                                      <p:to x="100000" y="95000"/>
                                    </p:animScale>
                                    <p:animScale>
                                      <p:cBhvr>
                                        <p:cTn id="182" dur="166" decel="50000">
                                          <p:stCondLst>
                                            <p:cond delay="1834"/>
                                          </p:stCondLst>
                                        </p:cTn>
                                        <p:tgtEl>
                                          <p:spTgt spid="3">
                                            <p:txEl>
                                              <p:pRg st="9" end="9"/>
                                            </p:txEl>
                                          </p:spTgt>
                                        </p:tgtEl>
                                      </p:cBhvr>
                                      <p:to x="100000" y="100000"/>
                                    </p:animScale>
                                  </p:childTnLst>
                                </p:cTn>
                              </p:par>
                            </p:childTnLst>
                          </p:cTn>
                        </p:par>
                      </p:childTnLst>
                    </p:cTn>
                  </p:par>
                  <p:par>
                    <p:cTn id="183" fill="hold">
                      <p:stCondLst>
                        <p:cond delay="indefinite"/>
                      </p:stCondLst>
                      <p:childTnLst>
                        <p:par>
                          <p:cTn id="184" fill="hold">
                            <p:stCondLst>
                              <p:cond delay="0"/>
                            </p:stCondLst>
                            <p:childTnLst>
                              <p:par>
                                <p:cTn id="185" presetID="26" presetClass="entr" presetSubtype="0" fill="hold" grpId="0" nodeType="clickEffect">
                                  <p:stCondLst>
                                    <p:cond delay="0"/>
                                  </p:stCondLst>
                                  <p:childTnLst>
                                    <p:set>
                                      <p:cBhvr>
                                        <p:cTn id="186" dur="1" fill="hold">
                                          <p:stCondLst>
                                            <p:cond delay="0"/>
                                          </p:stCondLst>
                                        </p:cTn>
                                        <p:tgtEl>
                                          <p:spTgt spid="3">
                                            <p:txEl>
                                              <p:pRg st="10" end="10"/>
                                            </p:txEl>
                                          </p:spTgt>
                                        </p:tgtEl>
                                        <p:attrNameLst>
                                          <p:attrName>style.visibility</p:attrName>
                                        </p:attrNameLst>
                                      </p:cBhvr>
                                      <p:to>
                                        <p:strVal val="visible"/>
                                      </p:to>
                                    </p:set>
                                    <p:animEffect transition="in" filter="wipe(down)">
                                      <p:cBhvr>
                                        <p:cTn id="187" dur="580">
                                          <p:stCondLst>
                                            <p:cond delay="0"/>
                                          </p:stCondLst>
                                        </p:cTn>
                                        <p:tgtEl>
                                          <p:spTgt spid="3">
                                            <p:txEl>
                                              <p:pRg st="10" end="10"/>
                                            </p:txEl>
                                          </p:spTgt>
                                        </p:tgtEl>
                                      </p:cBhvr>
                                    </p:animEffect>
                                    <p:anim calcmode="lin" valueType="num">
                                      <p:cBhvr>
                                        <p:cTn id="188" dur="1822" tmFilter="0,0; 0.14,0.36; 0.43,0.73; 0.71,0.91; 1.0,1.0">
                                          <p:stCondLst>
                                            <p:cond delay="0"/>
                                          </p:stCondLst>
                                        </p:cTn>
                                        <p:tgtEl>
                                          <p:spTgt spid="3">
                                            <p:txEl>
                                              <p:pRg st="10" end="10"/>
                                            </p:txEl>
                                          </p:spTgt>
                                        </p:tgtEl>
                                        <p:attrNameLst>
                                          <p:attrName>ppt_x</p:attrName>
                                        </p:attrNameLst>
                                      </p:cBhvr>
                                      <p:tavLst>
                                        <p:tav tm="0">
                                          <p:val>
                                            <p:strVal val="#ppt_x-0.25"/>
                                          </p:val>
                                        </p:tav>
                                        <p:tav tm="100000">
                                          <p:val>
                                            <p:strVal val="#ppt_x"/>
                                          </p:val>
                                        </p:tav>
                                      </p:tavLst>
                                    </p:anim>
                                    <p:anim calcmode="lin" valueType="num">
                                      <p:cBhvr>
                                        <p:cTn id="189" dur="664" tmFilter="0.0,0.0; 0.25,0.07; 0.50,0.2; 0.75,0.467; 1.0,1.0">
                                          <p:stCondLst>
                                            <p:cond delay="0"/>
                                          </p:stCondLst>
                                        </p:cTn>
                                        <p:tgtEl>
                                          <p:spTgt spid="3">
                                            <p:txEl>
                                              <p:pRg st="10" end="10"/>
                                            </p:txEl>
                                          </p:spTgt>
                                        </p:tgtEl>
                                        <p:attrNameLst>
                                          <p:attrName>ppt_y</p:attrName>
                                        </p:attrNameLst>
                                      </p:cBhvr>
                                      <p:tavLst>
                                        <p:tav tm="0" fmla="#ppt_y-sin(pi*$)/3">
                                          <p:val>
                                            <p:fltVal val="0.5"/>
                                          </p:val>
                                        </p:tav>
                                        <p:tav tm="100000">
                                          <p:val>
                                            <p:fltVal val="1"/>
                                          </p:val>
                                        </p:tav>
                                      </p:tavLst>
                                    </p:anim>
                                    <p:anim calcmode="lin" valueType="num">
                                      <p:cBhvr>
                                        <p:cTn id="190" dur="664" tmFilter="0, 0; 0.125,0.2665; 0.25,0.4; 0.375,0.465; 0.5,0.5;  0.625,0.535; 0.75,0.6; 0.875,0.7335; 1,1">
                                          <p:stCondLst>
                                            <p:cond delay="664"/>
                                          </p:stCondLst>
                                        </p:cTn>
                                        <p:tgtEl>
                                          <p:spTgt spid="3">
                                            <p:txEl>
                                              <p:pRg st="10" end="10"/>
                                            </p:txEl>
                                          </p:spTgt>
                                        </p:tgtEl>
                                        <p:attrNameLst>
                                          <p:attrName>ppt_y</p:attrName>
                                        </p:attrNameLst>
                                      </p:cBhvr>
                                      <p:tavLst>
                                        <p:tav tm="0" fmla="#ppt_y-sin(pi*$)/9">
                                          <p:val>
                                            <p:fltVal val="0"/>
                                          </p:val>
                                        </p:tav>
                                        <p:tav tm="100000">
                                          <p:val>
                                            <p:fltVal val="1"/>
                                          </p:val>
                                        </p:tav>
                                      </p:tavLst>
                                    </p:anim>
                                    <p:anim calcmode="lin" valueType="num">
                                      <p:cBhvr>
                                        <p:cTn id="191" dur="332" tmFilter="0, 0; 0.125,0.2665; 0.25,0.4; 0.375,0.465; 0.5,0.5;  0.625,0.535; 0.75,0.6; 0.875,0.7335; 1,1">
                                          <p:stCondLst>
                                            <p:cond delay="1324"/>
                                          </p:stCondLst>
                                        </p:cTn>
                                        <p:tgtEl>
                                          <p:spTgt spid="3">
                                            <p:txEl>
                                              <p:pRg st="10" end="10"/>
                                            </p:txEl>
                                          </p:spTgt>
                                        </p:tgtEl>
                                        <p:attrNameLst>
                                          <p:attrName>ppt_y</p:attrName>
                                        </p:attrNameLst>
                                      </p:cBhvr>
                                      <p:tavLst>
                                        <p:tav tm="0" fmla="#ppt_y-sin(pi*$)/27">
                                          <p:val>
                                            <p:fltVal val="0"/>
                                          </p:val>
                                        </p:tav>
                                        <p:tav tm="100000">
                                          <p:val>
                                            <p:fltVal val="1"/>
                                          </p:val>
                                        </p:tav>
                                      </p:tavLst>
                                    </p:anim>
                                    <p:anim calcmode="lin" valueType="num">
                                      <p:cBhvr>
                                        <p:cTn id="192" dur="164" tmFilter="0, 0; 0.125,0.2665; 0.25,0.4; 0.375,0.465; 0.5,0.5;  0.625,0.535; 0.75,0.6; 0.875,0.7335; 1,1">
                                          <p:stCondLst>
                                            <p:cond delay="1656"/>
                                          </p:stCondLst>
                                        </p:cTn>
                                        <p:tgtEl>
                                          <p:spTgt spid="3">
                                            <p:txEl>
                                              <p:pRg st="10" end="10"/>
                                            </p:txEl>
                                          </p:spTgt>
                                        </p:tgtEl>
                                        <p:attrNameLst>
                                          <p:attrName>ppt_y</p:attrName>
                                        </p:attrNameLst>
                                      </p:cBhvr>
                                      <p:tavLst>
                                        <p:tav tm="0" fmla="#ppt_y-sin(pi*$)/81">
                                          <p:val>
                                            <p:fltVal val="0"/>
                                          </p:val>
                                        </p:tav>
                                        <p:tav tm="100000">
                                          <p:val>
                                            <p:fltVal val="1"/>
                                          </p:val>
                                        </p:tav>
                                      </p:tavLst>
                                    </p:anim>
                                    <p:animScale>
                                      <p:cBhvr>
                                        <p:cTn id="193" dur="26">
                                          <p:stCondLst>
                                            <p:cond delay="650"/>
                                          </p:stCondLst>
                                        </p:cTn>
                                        <p:tgtEl>
                                          <p:spTgt spid="3">
                                            <p:txEl>
                                              <p:pRg st="10" end="10"/>
                                            </p:txEl>
                                          </p:spTgt>
                                        </p:tgtEl>
                                      </p:cBhvr>
                                      <p:to x="100000" y="60000"/>
                                    </p:animScale>
                                    <p:animScale>
                                      <p:cBhvr>
                                        <p:cTn id="194" dur="166" decel="50000">
                                          <p:stCondLst>
                                            <p:cond delay="676"/>
                                          </p:stCondLst>
                                        </p:cTn>
                                        <p:tgtEl>
                                          <p:spTgt spid="3">
                                            <p:txEl>
                                              <p:pRg st="10" end="10"/>
                                            </p:txEl>
                                          </p:spTgt>
                                        </p:tgtEl>
                                      </p:cBhvr>
                                      <p:to x="100000" y="100000"/>
                                    </p:animScale>
                                    <p:animScale>
                                      <p:cBhvr>
                                        <p:cTn id="195" dur="26">
                                          <p:stCondLst>
                                            <p:cond delay="1312"/>
                                          </p:stCondLst>
                                        </p:cTn>
                                        <p:tgtEl>
                                          <p:spTgt spid="3">
                                            <p:txEl>
                                              <p:pRg st="10" end="10"/>
                                            </p:txEl>
                                          </p:spTgt>
                                        </p:tgtEl>
                                      </p:cBhvr>
                                      <p:to x="100000" y="80000"/>
                                    </p:animScale>
                                    <p:animScale>
                                      <p:cBhvr>
                                        <p:cTn id="196" dur="166" decel="50000">
                                          <p:stCondLst>
                                            <p:cond delay="1338"/>
                                          </p:stCondLst>
                                        </p:cTn>
                                        <p:tgtEl>
                                          <p:spTgt spid="3">
                                            <p:txEl>
                                              <p:pRg st="10" end="10"/>
                                            </p:txEl>
                                          </p:spTgt>
                                        </p:tgtEl>
                                      </p:cBhvr>
                                      <p:to x="100000" y="100000"/>
                                    </p:animScale>
                                    <p:animScale>
                                      <p:cBhvr>
                                        <p:cTn id="197" dur="26">
                                          <p:stCondLst>
                                            <p:cond delay="1642"/>
                                          </p:stCondLst>
                                        </p:cTn>
                                        <p:tgtEl>
                                          <p:spTgt spid="3">
                                            <p:txEl>
                                              <p:pRg st="10" end="10"/>
                                            </p:txEl>
                                          </p:spTgt>
                                        </p:tgtEl>
                                      </p:cBhvr>
                                      <p:to x="100000" y="90000"/>
                                    </p:animScale>
                                    <p:animScale>
                                      <p:cBhvr>
                                        <p:cTn id="198" dur="166" decel="50000">
                                          <p:stCondLst>
                                            <p:cond delay="1668"/>
                                          </p:stCondLst>
                                        </p:cTn>
                                        <p:tgtEl>
                                          <p:spTgt spid="3">
                                            <p:txEl>
                                              <p:pRg st="10" end="10"/>
                                            </p:txEl>
                                          </p:spTgt>
                                        </p:tgtEl>
                                      </p:cBhvr>
                                      <p:to x="100000" y="100000"/>
                                    </p:animScale>
                                    <p:animScale>
                                      <p:cBhvr>
                                        <p:cTn id="199" dur="26">
                                          <p:stCondLst>
                                            <p:cond delay="1808"/>
                                          </p:stCondLst>
                                        </p:cTn>
                                        <p:tgtEl>
                                          <p:spTgt spid="3">
                                            <p:txEl>
                                              <p:pRg st="10" end="10"/>
                                            </p:txEl>
                                          </p:spTgt>
                                        </p:tgtEl>
                                      </p:cBhvr>
                                      <p:to x="100000" y="95000"/>
                                    </p:animScale>
                                    <p:animScale>
                                      <p:cBhvr>
                                        <p:cTn id="200" dur="166" decel="50000">
                                          <p:stCondLst>
                                            <p:cond delay="1834"/>
                                          </p:stCondLst>
                                        </p:cTn>
                                        <p:tgtEl>
                                          <p:spTgt spid="3">
                                            <p:txEl>
                                              <p:pRg st="10" end="10"/>
                                            </p:txEl>
                                          </p:spTgt>
                                        </p:tgtEl>
                                      </p:cBhvr>
                                      <p:to x="100000" y="100000"/>
                                    </p:animScale>
                                  </p:childTnLst>
                                </p:cTn>
                              </p:par>
                            </p:childTnLst>
                          </p:cTn>
                        </p:par>
                      </p:childTnLst>
                    </p:cTn>
                  </p:par>
                  <p:par>
                    <p:cTn id="201" fill="hold">
                      <p:stCondLst>
                        <p:cond delay="indefinite"/>
                      </p:stCondLst>
                      <p:childTnLst>
                        <p:par>
                          <p:cTn id="202" fill="hold">
                            <p:stCondLst>
                              <p:cond delay="0"/>
                            </p:stCondLst>
                            <p:childTnLst>
                              <p:par>
                                <p:cTn id="203" presetID="26" presetClass="entr" presetSubtype="0" fill="hold" grpId="0" nodeType="clickEffect">
                                  <p:stCondLst>
                                    <p:cond delay="0"/>
                                  </p:stCondLst>
                                  <p:childTnLst>
                                    <p:set>
                                      <p:cBhvr>
                                        <p:cTn id="204" dur="1" fill="hold">
                                          <p:stCondLst>
                                            <p:cond delay="0"/>
                                          </p:stCondLst>
                                        </p:cTn>
                                        <p:tgtEl>
                                          <p:spTgt spid="3">
                                            <p:txEl>
                                              <p:pRg st="11" end="11"/>
                                            </p:txEl>
                                          </p:spTgt>
                                        </p:tgtEl>
                                        <p:attrNameLst>
                                          <p:attrName>style.visibility</p:attrName>
                                        </p:attrNameLst>
                                      </p:cBhvr>
                                      <p:to>
                                        <p:strVal val="visible"/>
                                      </p:to>
                                    </p:set>
                                    <p:animEffect transition="in" filter="wipe(down)">
                                      <p:cBhvr>
                                        <p:cTn id="205" dur="580">
                                          <p:stCondLst>
                                            <p:cond delay="0"/>
                                          </p:stCondLst>
                                        </p:cTn>
                                        <p:tgtEl>
                                          <p:spTgt spid="3">
                                            <p:txEl>
                                              <p:pRg st="11" end="11"/>
                                            </p:txEl>
                                          </p:spTgt>
                                        </p:tgtEl>
                                      </p:cBhvr>
                                    </p:animEffect>
                                    <p:anim calcmode="lin" valueType="num">
                                      <p:cBhvr>
                                        <p:cTn id="206" dur="1822" tmFilter="0,0; 0.14,0.36; 0.43,0.73; 0.71,0.91; 1.0,1.0">
                                          <p:stCondLst>
                                            <p:cond delay="0"/>
                                          </p:stCondLst>
                                        </p:cTn>
                                        <p:tgtEl>
                                          <p:spTgt spid="3">
                                            <p:txEl>
                                              <p:pRg st="11" end="11"/>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3">
                                            <p:txEl>
                                              <p:pRg st="11" end="11"/>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3">
                                            <p:txEl>
                                              <p:pRg st="11" end="11"/>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3">
                                            <p:txEl>
                                              <p:pRg st="11" end="11"/>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3">
                                            <p:txEl>
                                              <p:pRg st="11" end="11"/>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3">
                                            <p:txEl>
                                              <p:pRg st="11" end="11"/>
                                            </p:txEl>
                                          </p:spTgt>
                                        </p:tgtEl>
                                      </p:cBhvr>
                                      <p:to x="100000" y="60000"/>
                                    </p:animScale>
                                    <p:animScale>
                                      <p:cBhvr>
                                        <p:cTn id="212" dur="166" decel="50000">
                                          <p:stCondLst>
                                            <p:cond delay="676"/>
                                          </p:stCondLst>
                                        </p:cTn>
                                        <p:tgtEl>
                                          <p:spTgt spid="3">
                                            <p:txEl>
                                              <p:pRg st="11" end="11"/>
                                            </p:txEl>
                                          </p:spTgt>
                                        </p:tgtEl>
                                      </p:cBhvr>
                                      <p:to x="100000" y="100000"/>
                                    </p:animScale>
                                    <p:animScale>
                                      <p:cBhvr>
                                        <p:cTn id="213" dur="26">
                                          <p:stCondLst>
                                            <p:cond delay="1312"/>
                                          </p:stCondLst>
                                        </p:cTn>
                                        <p:tgtEl>
                                          <p:spTgt spid="3">
                                            <p:txEl>
                                              <p:pRg st="11" end="11"/>
                                            </p:txEl>
                                          </p:spTgt>
                                        </p:tgtEl>
                                      </p:cBhvr>
                                      <p:to x="100000" y="80000"/>
                                    </p:animScale>
                                    <p:animScale>
                                      <p:cBhvr>
                                        <p:cTn id="214" dur="166" decel="50000">
                                          <p:stCondLst>
                                            <p:cond delay="1338"/>
                                          </p:stCondLst>
                                        </p:cTn>
                                        <p:tgtEl>
                                          <p:spTgt spid="3">
                                            <p:txEl>
                                              <p:pRg st="11" end="11"/>
                                            </p:txEl>
                                          </p:spTgt>
                                        </p:tgtEl>
                                      </p:cBhvr>
                                      <p:to x="100000" y="100000"/>
                                    </p:animScale>
                                    <p:animScale>
                                      <p:cBhvr>
                                        <p:cTn id="215" dur="26">
                                          <p:stCondLst>
                                            <p:cond delay="1642"/>
                                          </p:stCondLst>
                                        </p:cTn>
                                        <p:tgtEl>
                                          <p:spTgt spid="3">
                                            <p:txEl>
                                              <p:pRg st="11" end="11"/>
                                            </p:txEl>
                                          </p:spTgt>
                                        </p:tgtEl>
                                      </p:cBhvr>
                                      <p:to x="100000" y="90000"/>
                                    </p:animScale>
                                    <p:animScale>
                                      <p:cBhvr>
                                        <p:cTn id="216" dur="166" decel="50000">
                                          <p:stCondLst>
                                            <p:cond delay="1668"/>
                                          </p:stCondLst>
                                        </p:cTn>
                                        <p:tgtEl>
                                          <p:spTgt spid="3">
                                            <p:txEl>
                                              <p:pRg st="11" end="11"/>
                                            </p:txEl>
                                          </p:spTgt>
                                        </p:tgtEl>
                                      </p:cBhvr>
                                      <p:to x="100000" y="100000"/>
                                    </p:animScale>
                                    <p:animScale>
                                      <p:cBhvr>
                                        <p:cTn id="217" dur="26">
                                          <p:stCondLst>
                                            <p:cond delay="1808"/>
                                          </p:stCondLst>
                                        </p:cTn>
                                        <p:tgtEl>
                                          <p:spTgt spid="3">
                                            <p:txEl>
                                              <p:pRg st="11" end="11"/>
                                            </p:txEl>
                                          </p:spTgt>
                                        </p:tgtEl>
                                      </p:cBhvr>
                                      <p:to x="100000" y="95000"/>
                                    </p:animScale>
                                    <p:animScale>
                                      <p:cBhvr>
                                        <p:cTn id="218" dur="166" decel="50000">
                                          <p:stCondLst>
                                            <p:cond delay="1834"/>
                                          </p:stCondLst>
                                        </p:cTn>
                                        <p:tgtEl>
                                          <p:spTgt spid="3">
                                            <p:txEl>
                                              <p:pRg st="11" end="11"/>
                                            </p:txEl>
                                          </p:spTgt>
                                        </p:tgtEl>
                                      </p:cBhvr>
                                      <p:to x="100000" y="100000"/>
                                    </p:animScale>
                                  </p:childTnLst>
                                </p:cTn>
                              </p:par>
                            </p:childTnLst>
                          </p:cTn>
                        </p:par>
                      </p:childTnLst>
                    </p:cTn>
                  </p:par>
                  <p:par>
                    <p:cTn id="219" fill="hold">
                      <p:stCondLst>
                        <p:cond delay="indefinite"/>
                      </p:stCondLst>
                      <p:childTnLst>
                        <p:par>
                          <p:cTn id="220" fill="hold">
                            <p:stCondLst>
                              <p:cond delay="0"/>
                            </p:stCondLst>
                            <p:childTnLst>
                              <p:par>
                                <p:cTn id="221" presetID="26" presetClass="entr" presetSubtype="0" fill="hold" grpId="0" nodeType="clickEffect">
                                  <p:stCondLst>
                                    <p:cond delay="0"/>
                                  </p:stCondLst>
                                  <p:childTnLst>
                                    <p:set>
                                      <p:cBhvr>
                                        <p:cTn id="222" dur="1" fill="hold">
                                          <p:stCondLst>
                                            <p:cond delay="0"/>
                                          </p:stCondLst>
                                        </p:cTn>
                                        <p:tgtEl>
                                          <p:spTgt spid="3">
                                            <p:txEl>
                                              <p:pRg st="12" end="12"/>
                                            </p:txEl>
                                          </p:spTgt>
                                        </p:tgtEl>
                                        <p:attrNameLst>
                                          <p:attrName>style.visibility</p:attrName>
                                        </p:attrNameLst>
                                      </p:cBhvr>
                                      <p:to>
                                        <p:strVal val="visible"/>
                                      </p:to>
                                    </p:set>
                                    <p:animEffect transition="in" filter="wipe(down)">
                                      <p:cBhvr>
                                        <p:cTn id="223" dur="580">
                                          <p:stCondLst>
                                            <p:cond delay="0"/>
                                          </p:stCondLst>
                                        </p:cTn>
                                        <p:tgtEl>
                                          <p:spTgt spid="3">
                                            <p:txEl>
                                              <p:pRg st="12" end="12"/>
                                            </p:txEl>
                                          </p:spTgt>
                                        </p:tgtEl>
                                      </p:cBhvr>
                                    </p:animEffect>
                                    <p:anim calcmode="lin" valueType="num">
                                      <p:cBhvr>
                                        <p:cTn id="224" dur="1822" tmFilter="0,0; 0.14,0.36; 0.43,0.73; 0.71,0.91; 1.0,1.0">
                                          <p:stCondLst>
                                            <p:cond delay="0"/>
                                          </p:stCondLst>
                                        </p:cTn>
                                        <p:tgtEl>
                                          <p:spTgt spid="3">
                                            <p:txEl>
                                              <p:pRg st="12" end="12"/>
                                            </p:txEl>
                                          </p:spTgt>
                                        </p:tgtEl>
                                        <p:attrNameLst>
                                          <p:attrName>ppt_x</p:attrName>
                                        </p:attrNameLst>
                                      </p:cBhvr>
                                      <p:tavLst>
                                        <p:tav tm="0">
                                          <p:val>
                                            <p:strVal val="#ppt_x-0.25"/>
                                          </p:val>
                                        </p:tav>
                                        <p:tav tm="100000">
                                          <p:val>
                                            <p:strVal val="#ppt_x"/>
                                          </p:val>
                                        </p:tav>
                                      </p:tavLst>
                                    </p:anim>
                                    <p:anim calcmode="lin" valueType="num">
                                      <p:cBhvr>
                                        <p:cTn id="225" dur="664" tmFilter="0.0,0.0; 0.25,0.07; 0.50,0.2; 0.75,0.467; 1.0,1.0">
                                          <p:stCondLst>
                                            <p:cond delay="0"/>
                                          </p:stCondLst>
                                        </p:cTn>
                                        <p:tgtEl>
                                          <p:spTgt spid="3">
                                            <p:txEl>
                                              <p:pRg st="12" end="12"/>
                                            </p:txEl>
                                          </p:spTgt>
                                        </p:tgtEl>
                                        <p:attrNameLst>
                                          <p:attrName>ppt_y</p:attrName>
                                        </p:attrNameLst>
                                      </p:cBhvr>
                                      <p:tavLst>
                                        <p:tav tm="0" fmla="#ppt_y-sin(pi*$)/3">
                                          <p:val>
                                            <p:fltVal val="0.5"/>
                                          </p:val>
                                        </p:tav>
                                        <p:tav tm="100000">
                                          <p:val>
                                            <p:fltVal val="1"/>
                                          </p:val>
                                        </p:tav>
                                      </p:tavLst>
                                    </p:anim>
                                    <p:anim calcmode="lin" valueType="num">
                                      <p:cBhvr>
                                        <p:cTn id="226" dur="664" tmFilter="0, 0; 0.125,0.2665; 0.25,0.4; 0.375,0.465; 0.5,0.5;  0.625,0.535; 0.75,0.6; 0.875,0.7335; 1,1">
                                          <p:stCondLst>
                                            <p:cond delay="664"/>
                                          </p:stCondLst>
                                        </p:cTn>
                                        <p:tgtEl>
                                          <p:spTgt spid="3">
                                            <p:txEl>
                                              <p:pRg st="12" end="12"/>
                                            </p:txEl>
                                          </p:spTgt>
                                        </p:tgtEl>
                                        <p:attrNameLst>
                                          <p:attrName>ppt_y</p:attrName>
                                        </p:attrNameLst>
                                      </p:cBhvr>
                                      <p:tavLst>
                                        <p:tav tm="0" fmla="#ppt_y-sin(pi*$)/9">
                                          <p:val>
                                            <p:fltVal val="0"/>
                                          </p:val>
                                        </p:tav>
                                        <p:tav tm="100000">
                                          <p:val>
                                            <p:fltVal val="1"/>
                                          </p:val>
                                        </p:tav>
                                      </p:tavLst>
                                    </p:anim>
                                    <p:anim calcmode="lin" valueType="num">
                                      <p:cBhvr>
                                        <p:cTn id="227" dur="332" tmFilter="0, 0; 0.125,0.2665; 0.25,0.4; 0.375,0.465; 0.5,0.5;  0.625,0.535; 0.75,0.6; 0.875,0.7335; 1,1">
                                          <p:stCondLst>
                                            <p:cond delay="1324"/>
                                          </p:stCondLst>
                                        </p:cTn>
                                        <p:tgtEl>
                                          <p:spTgt spid="3">
                                            <p:txEl>
                                              <p:pRg st="12" end="12"/>
                                            </p:txEl>
                                          </p:spTgt>
                                        </p:tgtEl>
                                        <p:attrNameLst>
                                          <p:attrName>ppt_y</p:attrName>
                                        </p:attrNameLst>
                                      </p:cBhvr>
                                      <p:tavLst>
                                        <p:tav tm="0" fmla="#ppt_y-sin(pi*$)/27">
                                          <p:val>
                                            <p:fltVal val="0"/>
                                          </p:val>
                                        </p:tav>
                                        <p:tav tm="100000">
                                          <p:val>
                                            <p:fltVal val="1"/>
                                          </p:val>
                                        </p:tav>
                                      </p:tavLst>
                                    </p:anim>
                                    <p:anim calcmode="lin" valueType="num">
                                      <p:cBhvr>
                                        <p:cTn id="228" dur="164" tmFilter="0, 0; 0.125,0.2665; 0.25,0.4; 0.375,0.465; 0.5,0.5;  0.625,0.535; 0.75,0.6; 0.875,0.7335; 1,1">
                                          <p:stCondLst>
                                            <p:cond delay="1656"/>
                                          </p:stCondLst>
                                        </p:cTn>
                                        <p:tgtEl>
                                          <p:spTgt spid="3">
                                            <p:txEl>
                                              <p:pRg st="12" end="12"/>
                                            </p:txEl>
                                          </p:spTgt>
                                        </p:tgtEl>
                                        <p:attrNameLst>
                                          <p:attrName>ppt_y</p:attrName>
                                        </p:attrNameLst>
                                      </p:cBhvr>
                                      <p:tavLst>
                                        <p:tav tm="0" fmla="#ppt_y-sin(pi*$)/81">
                                          <p:val>
                                            <p:fltVal val="0"/>
                                          </p:val>
                                        </p:tav>
                                        <p:tav tm="100000">
                                          <p:val>
                                            <p:fltVal val="1"/>
                                          </p:val>
                                        </p:tav>
                                      </p:tavLst>
                                    </p:anim>
                                    <p:animScale>
                                      <p:cBhvr>
                                        <p:cTn id="229" dur="26">
                                          <p:stCondLst>
                                            <p:cond delay="650"/>
                                          </p:stCondLst>
                                        </p:cTn>
                                        <p:tgtEl>
                                          <p:spTgt spid="3">
                                            <p:txEl>
                                              <p:pRg st="12" end="12"/>
                                            </p:txEl>
                                          </p:spTgt>
                                        </p:tgtEl>
                                      </p:cBhvr>
                                      <p:to x="100000" y="60000"/>
                                    </p:animScale>
                                    <p:animScale>
                                      <p:cBhvr>
                                        <p:cTn id="230" dur="166" decel="50000">
                                          <p:stCondLst>
                                            <p:cond delay="676"/>
                                          </p:stCondLst>
                                        </p:cTn>
                                        <p:tgtEl>
                                          <p:spTgt spid="3">
                                            <p:txEl>
                                              <p:pRg st="12" end="12"/>
                                            </p:txEl>
                                          </p:spTgt>
                                        </p:tgtEl>
                                      </p:cBhvr>
                                      <p:to x="100000" y="100000"/>
                                    </p:animScale>
                                    <p:animScale>
                                      <p:cBhvr>
                                        <p:cTn id="231" dur="26">
                                          <p:stCondLst>
                                            <p:cond delay="1312"/>
                                          </p:stCondLst>
                                        </p:cTn>
                                        <p:tgtEl>
                                          <p:spTgt spid="3">
                                            <p:txEl>
                                              <p:pRg st="12" end="12"/>
                                            </p:txEl>
                                          </p:spTgt>
                                        </p:tgtEl>
                                      </p:cBhvr>
                                      <p:to x="100000" y="80000"/>
                                    </p:animScale>
                                    <p:animScale>
                                      <p:cBhvr>
                                        <p:cTn id="232" dur="166" decel="50000">
                                          <p:stCondLst>
                                            <p:cond delay="1338"/>
                                          </p:stCondLst>
                                        </p:cTn>
                                        <p:tgtEl>
                                          <p:spTgt spid="3">
                                            <p:txEl>
                                              <p:pRg st="12" end="12"/>
                                            </p:txEl>
                                          </p:spTgt>
                                        </p:tgtEl>
                                      </p:cBhvr>
                                      <p:to x="100000" y="100000"/>
                                    </p:animScale>
                                    <p:animScale>
                                      <p:cBhvr>
                                        <p:cTn id="233" dur="26">
                                          <p:stCondLst>
                                            <p:cond delay="1642"/>
                                          </p:stCondLst>
                                        </p:cTn>
                                        <p:tgtEl>
                                          <p:spTgt spid="3">
                                            <p:txEl>
                                              <p:pRg st="12" end="12"/>
                                            </p:txEl>
                                          </p:spTgt>
                                        </p:tgtEl>
                                      </p:cBhvr>
                                      <p:to x="100000" y="90000"/>
                                    </p:animScale>
                                    <p:animScale>
                                      <p:cBhvr>
                                        <p:cTn id="234" dur="166" decel="50000">
                                          <p:stCondLst>
                                            <p:cond delay="1668"/>
                                          </p:stCondLst>
                                        </p:cTn>
                                        <p:tgtEl>
                                          <p:spTgt spid="3">
                                            <p:txEl>
                                              <p:pRg st="12" end="12"/>
                                            </p:txEl>
                                          </p:spTgt>
                                        </p:tgtEl>
                                      </p:cBhvr>
                                      <p:to x="100000" y="100000"/>
                                    </p:animScale>
                                    <p:animScale>
                                      <p:cBhvr>
                                        <p:cTn id="235" dur="26">
                                          <p:stCondLst>
                                            <p:cond delay="1808"/>
                                          </p:stCondLst>
                                        </p:cTn>
                                        <p:tgtEl>
                                          <p:spTgt spid="3">
                                            <p:txEl>
                                              <p:pRg st="12" end="12"/>
                                            </p:txEl>
                                          </p:spTgt>
                                        </p:tgtEl>
                                      </p:cBhvr>
                                      <p:to x="100000" y="95000"/>
                                    </p:animScale>
                                    <p:animScale>
                                      <p:cBhvr>
                                        <p:cTn id="236" dur="166" decel="50000">
                                          <p:stCondLst>
                                            <p:cond delay="1834"/>
                                          </p:stCondLst>
                                        </p:cTn>
                                        <p:tgtEl>
                                          <p:spTgt spid="3">
                                            <p:txEl>
                                              <p:pRg st="12" end="1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188640"/>
            <a:ext cx="3297953" cy="511472"/>
          </a:xfrm>
        </p:spPr>
        <p:txBody>
          <a:bodyPr/>
          <a:lstStyle/>
          <a:p>
            <a:r>
              <a:rPr lang="cs-CZ" dirty="0" smtClean="0">
                <a:hlinkClick r:id="rId2"/>
              </a:rPr>
              <a:t>Ukázka z internetu:</a:t>
            </a:r>
            <a:endParaRPr lang="cs-CZ" dirty="0"/>
          </a:p>
        </p:txBody>
      </p:sp>
      <p:sp>
        <p:nvSpPr>
          <p:cNvPr id="5" name="Zástupný symbol pro text 4"/>
          <p:cNvSpPr>
            <a:spLocks noGrp="1"/>
          </p:cNvSpPr>
          <p:nvPr>
            <p:ph type="body" sz="half" idx="2"/>
          </p:nvPr>
        </p:nvSpPr>
        <p:spPr>
          <a:xfrm>
            <a:off x="467544" y="836712"/>
            <a:ext cx="5832648" cy="5544616"/>
          </a:xfrm>
          <a:ln w="28575">
            <a:solidFill>
              <a:schemeClr val="accent3">
                <a:lumMod val="40000"/>
                <a:lumOff val="60000"/>
              </a:schemeClr>
            </a:solidFill>
          </a:ln>
        </p:spPr>
        <p:txBody>
          <a:bodyPr>
            <a:normAutofit fontScale="85000" lnSpcReduction="20000"/>
          </a:bodyPr>
          <a:lstStyle/>
          <a:p>
            <a:pPr marL="342900" indent="-342900">
              <a:buFont typeface="Arial" pitchFamily="34" charset="0"/>
              <a:buChar char="•"/>
            </a:pPr>
            <a:r>
              <a:rPr lang="cs-CZ" sz="2000" dirty="0" smtClean="0"/>
              <a:t>Jak se jmenuje pořad, ve kterém o sobě A. Lustig vypráví?</a:t>
            </a:r>
          </a:p>
          <a:p>
            <a:pPr marL="342900" indent="-342900">
              <a:buFont typeface="Arial" pitchFamily="34" charset="0"/>
              <a:buChar char="•"/>
            </a:pPr>
            <a:r>
              <a:rPr lang="cs-CZ" sz="2000" dirty="0" smtClean="0"/>
              <a:t>Jaké téma zde popisuje?</a:t>
            </a:r>
          </a:p>
          <a:p>
            <a:pPr marL="342900" indent="-342900">
              <a:buFont typeface="Arial" pitchFamily="34" charset="0"/>
              <a:buChar char="•"/>
            </a:pPr>
            <a:r>
              <a:rPr lang="cs-CZ" sz="2000" dirty="0" smtClean="0"/>
              <a:t>Jak každá začínal svá autorská čtení?</a:t>
            </a:r>
          </a:p>
          <a:p>
            <a:pPr marL="342900" indent="-342900">
              <a:buFont typeface="Arial" pitchFamily="34" charset="0"/>
              <a:buChar char="•"/>
            </a:pPr>
            <a:r>
              <a:rPr lang="cs-CZ" sz="2000" dirty="0" smtClean="0"/>
              <a:t>Jak podle něj vypadal Terezín a jak Osvětim. Byl mezi nimi nějaký rozdíl?</a:t>
            </a:r>
          </a:p>
          <a:p>
            <a:pPr marL="342900" indent="-342900">
              <a:buFont typeface="Arial" pitchFamily="34" charset="0"/>
              <a:buChar char="•"/>
            </a:pPr>
            <a:r>
              <a:rPr lang="cs-CZ" sz="2000" dirty="0" smtClean="0"/>
              <a:t>V kolika letech odešel do KT a s kým?</a:t>
            </a:r>
          </a:p>
          <a:p>
            <a:pPr marL="342900" indent="-342900">
              <a:buFont typeface="Arial" pitchFamily="34" charset="0"/>
              <a:buChar char="•"/>
            </a:pPr>
            <a:r>
              <a:rPr lang="cs-CZ" sz="2000" dirty="0" smtClean="0"/>
              <a:t>Proč s nimi neodešel také Lustigův otec?</a:t>
            </a:r>
          </a:p>
          <a:p>
            <a:pPr marL="342900" indent="-342900">
              <a:buFont typeface="Arial" pitchFamily="34" charset="0"/>
              <a:buChar char="•"/>
            </a:pPr>
            <a:r>
              <a:rPr lang="cs-CZ" sz="2000" dirty="0"/>
              <a:t>Jak se Němci chovali k </a:t>
            </a:r>
            <a:r>
              <a:rPr lang="cs-CZ" sz="2000" dirty="0" smtClean="0"/>
              <a:t>Židům?</a:t>
            </a:r>
          </a:p>
          <a:p>
            <a:pPr marL="342900" indent="-342900">
              <a:buFont typeface="Arial" pitchFamily="34" charset="0"/>
              <a:buChar char="•"/>
            </a:pPr>
            <a:r>
              <a:rPr lang="cs-CZ" sz="2000" dirty="0" smtClean="0"/>
              <a:t>Jak odpověděl jeho kamarád na otázku, kde má rodiče?</a:t>
            </a:r>
          </a:p>
          <a:p>
            <a:pPr marL="342900" indent="-342900">
              <a:buFont typeface="Arial" pitchFamily="34" charset="0"/>
              <a:buChar char="•"/>
            </a:pPr>
            <a:r>
              <a:rPr lang="cs-CZ" sz="2000" dirty="0" smtClean="0"/>
              <a:t>Jak odpověděl německému lékaři na otázku, co umí.</a:t>
            </a:r>
          </a:p>
          <a:p>
            <a:pPr marL="342900" indent="-342900">
              <a:buFont typeface="Arial" pitchFamily="34" charset="0"/>
              <a:buChar char="•"/>
            </a:pPr>
            <a:r>
              <a:rPr lang="cs-CZ" sz="2000" dirty="0" smtClean="0"/>
              <a:t>Jaký má dnes vztah k Němcům?</a:t>
            </a:r>
          </a:p>
          <a:p>
            <a:pPr marL="342900" indent="-342900">
              <a:buFont typeface="Arial" pitchFamily="34" charset="0"/>
              <a:buChar char="•"/>
            </a:pPr>
            <a:r>
              <a:rPr lang="cs-CZ" sz="2000" dirty="0" smtClean="0"/>
              <a:t>S čím v tomto snímku bojoval a jak se mu to dařilo?</a:t>
            </a:r>
          </a:p>
          <a:p>
            <a:pPr marL="342900" indent="-342900">
              <a:buFont typeface="Arial" pitchFamily="34" charset="0"/>
              <a:buChar char="•"/>
            </a:pPr>
            <a:r>
              <a:rPr lang="cs-CZ" sz="2000" dirty="0" smtClean="0"/>
              <a:t>Jaký to byl člověk (optimista x pesimista)? Zdůvodněte.</a:t>
            </a:r>
          </a:p>
          <a:p>
            <a:pPr marL="342900" indent="-342900">
              <a:buFont typeface="Arial" pitchFamily="34" charset="0"/>
              <a:buChar char="•"/>
            </a:pPr>
            <a:endParaRPr lang="cs-CZ" sz="2000" dirty="0" smtClean="0"/>
          </a:p>
          <a:p>
            <a:endParaRPr lang="cs-CZ" sz="2000" dirty="0"/>
          </a:p>
        </p:txBody>
      </p:sp>
      <p:pic>
        <p:nvPicPr>
          <p:cNvPr id="7" name="Zástupný symbol pro obrázek 6"/>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12500" r="12500"/>
          <a:stretch>
            <a:fillRect/>
          </a:stretch>
        </p:blipFill>
        <p:spPr>
          <a:xfrm>
            <a:off x="6372200" y="260648"/>
            <a:ext cx="2636912" cy="2636912"/>
          </a:xfrm>
        </p:spPr>
      </p:pic>
    </p:spTree>
    <p:extLst>
      <p:ext uri="{BB962C8B-B14F-4D97-AF65-F5344CB8AC3E}">
        <p14:creationId xmlns:p14="http://schemas.microsoft.com/office/powerpoint/2010/main" val="393483939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down)">
                                      <p:cBhvr>
                                        <p:cTn id="7" dur="580">
                                          <p:stCondLst>
                                            <p:cond delay="0"/>
                                          </p:stCondLst>
                                        </p:cTn>
                                        <p:tgtEl>
                                          <p:spTgt spid="5">
                                            <p:bg/>
                                          </p:spTgt>
                                        </p:tgtEl>
                                      </p:cBhvr>
                                    </p:animEffect>
                                    <p:anim calcmode="lin" valueType="num">
                                      <p:cBhvr>
                                        <p:cTn id="8" dur="1822" tmFilter="0,0; 0.14,0.36; 0.43,0.73; 0.71,0.91; 1.0,1.0">
                                          <p:stCondLst>
                                            <p:cond delay="0"/>
                                          </p:stCondLst>
                                        </p:cTn>
                                        <p:tgtEl>
                                          <p:spTgt spid="5">
                                            <p:bg/>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bg/>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bg/>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bg/>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bg/>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bg/>
                                          </p:spTgt>
                                        </p:tgtEl>
                                      </p:cBhvr>
                                      <p:to x="100000" y="60000"/>
                                    </p:animScale>
                                    <p:animScale>
                                      <p:cBhvr>
                                        <p:cTn id="14" dur="166" decel="50000">
                                          <p:stCondLst>
                                            <p:cond delay="676"/>
                                          </p:stCondLst>
                                        </p:cTn>
                                        <p:tgtEl>
                                          <p:spTgt spid="5">
                                            <p:bg/>
                                          </p:spTgt>
                                        </p:tgtEl>
                                      </p:cBhvr>
                                      <p:to x="100000" y="100000"/>
                                    </p:animScale>
                                    <p:animScale>
                                      <p:cBhvr>
                                        <p:cTn id="15" dur="26">
                                          <p:stCondLst>
                                            <p:cond delay="1312"/>
                                          </p:stCondLst>
                                        </p:cTn>
                                        <p:tgtEl>
                                          <p:spTgt spid="5">
                                            <p:bg/>
                                          </p:spTgt>
                                        </p:tgtEl>
                                      </p:cBhvr>
                                      <p:to x="100000" y="80000"/>
                                    </p:animScale>
                                    <p:animScale>
                                      <p:cBhvr>
                                        <p:cTn id="16" dur="166" decel="50000">
                                          <p:stCondLst>
                                            <p:cond delay="1338"/>
                                          </p:stCondLst>
                                        </p:cTn>
                                        <p:tgtEl>
                                          <p:spTgt spid="5">
                                            <p:bg/>
                                          </p:spTgt>
                                        </p:tgtEl>
                                      </p:cBhvr>
                                      <p:to x="100000" y="100000"/>
                                    </p:animScale>
                                    <p:animScale>
                                      <p:cBhvr>
                                        <p:cTn id="17" dur="26">
                                          <p:stCondLst>
                                            <p:cond delay="1642"/>
                                          </p:stCondLst>
                                        </p:cTn>
                                        <p:tgtEl>
                                          <p:spTgt spid="5">
                                            <p:bg/>
                                          </p:spTgt>
                                        </p:tgtEl>
                                      </p:cBhvr>
                                      <p:to x="100000" y="90000"/>
                                    </p:animScale>
                                    <p:animScale>
                                      <p:cBhvr>
                                        <p:cTn id="18" dur="166" decel="50000">
                                          <p:stCondLst>
                                            <p:cond delay="1668"/>
                                          </p:stCondLst>
                                        </p:cTn>
                                        <p:tgtEl>
                                          <p:spTgt spid="5">
                                            <p:bg/>
                                          </p:spTgt>
                                        </p:tgtEl>
                                      </p:cBhvr>
                                      <p:to x="100000" y="100000"/>
                                    </p:animScale>
                                    <p:animScale>
                                      <p:cBhvr>
                                        <p:cTn id="19" dur="26">
                                          <p:stCondLst>
                                            <p:cond delay="1808"/>
                                          </p:stCondLst>
                                        </p:cTn>
                                        <p:tgtEl>
                                          <p:spTgt spid="5">
                                            <p:bg/>
                                          </p:spTgt>
                                        </p:tgtEl>
                                      </p:cBhvr>
                                      <p:to x="100000" y="95000"/>
                                    </p:animScale>
                                    <p:animScale>
                                      <p:cBhvr>
                                        <p:cTn id="20" dur="166" decel="50000">
                                          <p:stCondLst>
                                            <p:cond delay="1834"/>
                                          </p:stCondLst>
                                        </p:cTn>
                                        <p:tgtEl>
                                          <p:spTgt spid="5">
                                            <p:bg/>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80">
                                          <p:stCondLst>
                                            <p:cond delay="0"/>
                                          </p:stCondLst>
                                        </p:cTn>
                                        <p:tgtEl>
                                          <p:spTgt spid="5">
                                            <p:txEl>
                                              <p:pRg st="0" end="0"/>
                                            </p:txEl>
                                          </p:spTgt>
                                        </p:tgtEl>
                                      </p:cBhvr>
                                    </p:animEffect>
                                    <p:anim calcmode="lin" valueType="num">
                                      <p:cBhvr>
                                        <p:cTn id="26"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xEl>
                                              <p:pRg st="0" end="0"/>
                                            </p:txEl>
                                          </p:spTgt>
                                        </p:tgtEl>
                                      </p:cBhvr>
                                      <p:to x="100000" y="60000"/>
                                    </p:animScale>
                                    <p:animScale>
                                      <p:cBhvr>
                                        <p:cTn id="32" dur="166" decel="50000">
                                          <p:stCondLst>
                                            <p:cond delay="676"/>
                                          </p:stCondLst>
                                        </p:cTn>
                                        <p:tgtEl>
                                          <p:spTgt spid="5">
                                            <p:txEl>
                                              <p:pRg st="0" end="0"/>
                                            </p:txEl>
                                          </p:spTgt>
                                        </p:tgtEl>
                                      </p:cBhvr>
                                      <p:to x="100000" y="100000"/>
                                    </p:animScale>
                                    <p:animScale>
                                      <p:cBhvr>
                                        <p:cTn id="33" dur="26">
                                          <p:stCondLst>
                                            <p:cond delay="1312"/>
                                          </p:stCondLst>
                                        </p:cTn>
                                        <p:tgtEl>
                                          <p:spTgt spid="5">
                                            <p:txEl>
                                              <p:pRg st="0" end="0"/>
                                            </p:txEl>
                                          </p:spTgt>
                                        </p:tgtEl>
                                      </p:cBhvr>
                                      <p:to x="100000" y="80000"/>
                                    </p:animScale>
                                    <p:animScale>
                                      <p:cBhvr>
                                        <p:cTn id="34" dur="166" decel="50000">
                                          <p:stCondLst>
                                            <p:cond delay="1338"/>
                                          </p:stCondLst>
                                        </p:cTn>
                                        <p:tgtEl>
                                          <p:spTgt spid="5">
                                            <p:txEl>
                                              <p:pRg st="0" end="0"/>
                                            </p:txEl>
                                          </p:spTgt>
                                        </p:tgtEl>
                                      </p:cBhvr>
                                      <p:to x="100000" y="100000"/>
                                    </p:animScale>
                                    <p:animScale>
                                      <p:cBhvr>
                                        <p:cTn id="35" dur="26">
                                          <p:stCondLst>
                                            <p:cond delay="1642"/>
                                          </p:stCondLst>
                                        </p:cTn>
                                        <p:tgtEl>
                                          <p:spTgt spid="5">
                                            <p:txEl>
                                              <p:pRg st="0" end="0"/>
                                            </p:txEl>
                                          </p:spTgt>
                                        </p:tgtEl>
                                      </p:cBhvr>
                                      <p:to x="100000" y="90000"/>
                                    </p:animScale>
                                    <p:animScale>
                                      <p:cBhvr>
                                        <p:cTn id="36" dur="166" decel="50000">
                                          <p:stCondLst>
                                            <p:cond delay="1668"/>
                                          </p:stCondLst>
                                        </p:cTn>
                                        <p:tgtEl>
                                          <p:spTgt spid="5">
                                            <p:txEl>
                                              <p:pRg st="0" end="0"/>
                                            </p:txEl>
                                          </p:spTgt>
                                        </p:tgtEl>
                                      </p:cBhvr>
                                      <p:to x="100000" y="100000"/>
                                    </p:animScale>
                                    <p:animScale>
                                      <p:cBhvr>
                                        <p:cTn id="37" dur="26">
                                          <p:stCondLst>
                                            <p:cond delay="1808"/>
                                          </p:stCondLst>
                                        </p:cTn>
                                        <p:tgtEl>
                                          <p:spTgt spid="5">
                                            <p:txEl>
                                              <p:pRg st="0" end="0"/>
                                            </p:txEl>
                                          </p:spTgt>
                                        </p:tgtEl>
                                      </p:cBhvr>
                                      <p:to x="100000" y="95000"/>
                                    </p:animScale>
                                    <p:animScale>
                                      <p:cBhvr>
                                        <p:cTn id="38" dur="166" decel="50000">
                                          <p:stCondLst>
                                            <p:cond delay="1834"/>
                                          </p:stCondLst>
                                        </p:cTn>
                                        <p:tgtEl>
                                          <p:spTgt spid="5">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animEffect transition="in" filter="wipe(down)">
                                      <p:cBhvr>
                                        <p:cTn id="43" dur="580">
                                          <p:stCondLst>
                                            <p:cond delay="0"/>
                                          </p:stCondLst>
                                        </p:cTn>
                                        <p:tgtEl>
                                          <p:spTgt spid="5">
                                            <p:txEl>
                                              <p:pRg st="1" end="1"/>
                                            </p:txEl>
                                          </p:spTgt>
                                        </p:tgtEl>
                                      </p:cBhvr>
                                    </p:animEffect>
                                    <p:anim calcmode="lin" valueType="num">
                                      <p:cBhvr>
                                        <p:cTn id="44"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5">
                                            <p:txEl>
                                              <p:pRg st="1" end="1"/>
                                            </p:txEl>
                                          </p:spTgt>
                                        </p:tgtEl>
                                      </p:cBhvr>
                                      <p:to x="100000" y="60000"/>
                                    </p:animScale>
                                    <p:animScale>
                                      <p:cBhvr>
                                        <p:cTn id="50" dur="166" decel="50000">
                                          <p:stCondLst>
                                            <p:cond delay="676"/>
                                          </p:stCondLst>
                                        </p:cTn>
                                        <p:tgtEl>
                                          <p:spTgt spid="5">
                                            <p:txEl>
                                              <p:pRg st="1" end="1"/>
                                            </p:txEl>
                                          </p:spTgt>
                                        </p:tgtEl>
                                      </p:cBhvr>
                                      <p:to x="100000" y="100000"/>
                                    </p:animScale>
                                    <p:animScale>
                                      <p:cBhvr>
                                        <p:cTn id="51" dur="26">
                                          <p:stCondLst>
                                            <p:cond delay="1312"/>
                                          </p:stCondLst>
                                        </p:cTn>
                                        <p:tgtEl>
                                          <p:spTgt spid="5">
                                            <p:txEl>
                                              <p:pRg st="1" end="1"/>
                                            </p:txEl>
                                          </p:spTgt>
                                        </p:tgtEl>
                                      </p:cBhvr>
                                      <p:to x="100000" y="80000"/>
                                    </p:animScale>
                                    <p:animScale>
                                      <p:cBhvr>
                                        <p:cTn id="52" dur="166" decel="50000">
                                          <p:stCondLst>
                                            <p:cond delay="1338"/>
                                          </p:stCondLst>
                                        </p:cTn>
                                        <p:tgtEl>
                                          <p:spTgt spid="5">
                                            <p:txEl>
                                              <p:pRg st="1" end="1"/>
                                            </p:txEl>
                                          </p:spTgt>
                                        </p:tgtEl>
                                      </p:cBhvr>
                                      <p:to x="100000" y="100000"/>
                                    </p:animScale>
                                    <p:animScale>
                                      <p:cBhvr>
                                        <p:cTn id="53" dur="26">
                                          <p:stCondLst>
                                            <p:cond delay="1642"/>
                                          </p:stCondLst>
                                        </p:cTn>
                                        <p:tgtEl>
                                          <p:spTgt spid="5">
                                            <p:txEl>
                                              <p:pRg st="1" end="1"/>
                                            </p:txEl>
                                          </p:spTgt>
                                        </p:tgtEl>
                                      </p:cBhvr>
                                      <p:to x="100000" y="90000"/>
                                    </p:animScale>
                                    <p:animScale>
                                      <p:cBhvr>
                                        <p:cTn id="54" dur="166" decel="50000">
                                          <p:stCondLst>
                                            <p:cond delay="1668"/>
                                          </p:stCondLst>
                                        </p:cTn>
                                        <p:tgtEl>
                                          <p:spTgt spid="5">
                                            <p:txEl>
                                              <p:pRg st="1" end="1"/>
                                            </p:txEl>
                                          </p:spTgt>
                                        </p:tgtEl>
                                      </p:cBhvr>
                                      <p:to x="100000" y="100000"/>
                                    </p:animScale>
                                    <p:animScale>
                                      <p:cBhvr>
                                        <p:cTn id="55" dur="26">
                                          <p:stCondLst>
                                            <p:cond delay="1808"/>
                                          </p:stCondLst>
                                        </p:cTn>
                                        <p:tgtEl>
                                          <p:spTgt spid="5">
                                            <p:txEl>
                                              <p:pRg st="1" end="1"/>
                                            </p:txEl>
                                          </p:spTgt>
                                        </p:tgtEl>
                                      </p:cBhvr>
                                      <p:to x="100000" y="95000"/>
                                    </p:animScale>
                                    <p:animScale>
                                      <p:cBhvr>
                                        <p:cTn id="56" dur="166" decel="50000">
                                          <p:stCondLst>
                                            <p:cond delay="1834"/>
                                          </p:stCondLst>
                                        </p:cTn>
                                        <p:tgtEl>
                                          <p:spTgt spid="5">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5">
                                            <p:txEl>
                                              <p:pRg st="2" end="2"/>
                                            </p:txEl>
                                          </p:spTgt>
                                        </p:tgtEl>
                                        <p:attrNameLst>
                                          <p:attrName>style.visibility</p:attrName>
                                        </p:attrNameLst>
                                      </p:cBhvr>
                                      <p:to>
                                        <p:strVal val="visible"/>
                                      </p:to>
                                    </p:set>
                                    <p:animEffect transition="in" filter="wipe(down)">
                                      <p:cBhvr>
                                        <p:cTn id="61" dur="580">
                                          <p:stCondLst>
                                            <p:cond delay="0"/>
                                          </p:stCondLst>
                                        </p:cTn>
                                        <p:tgtEl>
                                          <p:spTgt spid="5">
                                            <p:txEl>
                                              <p:pRg st="2" end="2"/>
                                            </p:txEl>
                                          </p:spTgt>
                                        </p:tgtEl>
                                      </p:cBhvr>
                                    </p:animEffect>
                                    <p:anim calcmode="lin" valueType="num">
                                      <p:cBhvr>
                                        <p:cTn id="62" dur="1822" tmFilter="0,0; 0.14,0.36; 0.43,0.73; 0.71,0.91; 1.0,1.0">
                                          <p:stCondLst>
                                            <p:cond delay="0"/>
                                          </p:stCondLst>
                                        </p:cTn>
                                        <p:tgtEl>
                                          <p:spTgt spid="5">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5">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5">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5">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5">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5">
                                            <p:txEl>
                                              <p:pRg st="2" end="2"/>
                                            </p:txEl>
                                          </p:spTgt>
                                        </p:tgtEl>
                                      </p:cBhvr>
                                      <p:to x="100000" y="60000"/>
                                    </p:animScale>
                                    <p:animScale>
                                      <p:cBhvr>
                                        <p:cTn id="68" dur="166" decel="50000">
                                          <p:stCondLst>
                                            <p:cond delay="676"/>
                                          </p:stCondLst>
                                        </p:cTn>
                                        <p:tgtEl>
                                          <p:spTgt spid="5">
                                            <p:txEl>
                                              <p:pRg st="2" end="2"/>
                                            </p:txEl>
                                          </p:spTgt>
                                        </p:tgtEl>
                                      </p:cBhvr>
                                      <p:to x="100000" y="100000"/>
                                    </p:animScale>
                                    <p:animScale>
                                      <p:cBhvr>
                                        <p:cTn id="69" dur="26">
                                          <p:stCondLst>
                                            <p:cond delay="1312"/>
                                          </p:stCondLst>
                                        </p:cTn>
                                        <p:tgtEl>
                                          <p:spTgt spid="5">
                                            <p:txEl>
                                              <p:pRg st="2" end="2"/>
                                            </p:txEl>
                                          </p:spTgt>
                                        </p:tgtEl>
                                      </p:cBhvr>
                                      <p:to x="100000" y="80000"/>
                                    </p:animScale>
                                    <p:animScale>
                                      <p:cBhvr>
                                        <p:cTn id="70" dur="166" decel="50000">
                                          <p:stCondLst>
                                            <p:cond delay="1338"/>
                                          </p:stCondLst>
                                        </p:cTn>
                                        <p:tgtEl>
                                          <p:spTgt spid="5">
                                            <p:txEl>
                                              <p:pRg st="2" end="2"/>
                                            </p:txEl>
                                          </p:spTgt>
                                        </p:tgtEl>
                                      </p:cBhvr>
                                      <p:to x="100000" y="100000"/>
                                    </p:animScale>
                                    <p:animScale>
                                      <p:cBhvr>
                                        <p:cTn id="71" dur="26">
                                          <p:stCondLst>
                                            <p:cond delay="1642"/>
                                          </p:stCondLst>
                                        </p:cTn>
                                        <p:tgtEl>
                                          <p:spTgt spid="5">
                                            <p:txEl>
                                              <p:pRg st="2" end="2"/>
                                            </p:txEl>
                                          </p:spTgt>
                                        </p:tgtEl>
                                      </p:cBhvr>
                                      <p:to x="100000" y="90000"/>
                                    </p:animScale>
                                    <p:animScale>
                                      <p:cBhvr>
                                        <p:cTn id="72" dur="166" decel="50000">
                                          <p:stCondLst>
                                            <p:cond delay="1668"/>
                                          </p:stCondLst>
                                        </p:cTn>
                                        <p:tgtEl>
                                          <p:spTgt spid="5">
                                            <p:txEl>
                                              <p:pRg st="2" end="2"/>
                                            </p:txEl>
                                          </p:spTgt>
                                        </p:tgtEl>
                                      </p:cBhvr>
                                      <p:to x="100000" y="100000"/>
                                    </p:animScale>
                                    <p:animScale>
                                      <p:cBhvr>
                                        <p:cTn id="73" dur="26">
                                          <p:stCondLst>
                                            <p:cond delay="1808"/>
                                          </p:stCondLst>
                                        </p:cTn>
                                        <p:tgtEl>
                                          <p:spTgt spid="5">
                                            <p:txEl>
                                              <p:pRg st="2" end="2"/>
                                            </p:txEl>
                                          </p:spTgt>
                                        </p:tgtEl>
                                      </p:cBhvr>
                                      <p:to x="100000" y="95000"/>
                                    </p:animScale>
                                    <p:animScale>
                                      <p:cBhvr>
                                        <p:cTn id="74" dur="166" decel="50000">
                                          <p:stCondLst>
                                            <p:cond delay="1834"/>
                                          </p:stCondLst>
                                        </p:cTn>
                                        <p:tgtEl>
                                          <p:spTgt spid="5">
                                            <p:txEl>
                                              <p:pRg st="2" end="2"/>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5">
                                            <p:txEl>
                                              <p:pRg st="3" end="3"/>
                                            </p:txEl>
                                          </p:spTgt>
                                        </p:tgtEl>
                                        <p:attrNameLst>
                                          <p:attrName>style.visibility</p:attrName>
                                        </p:attrNameLst>
                                      </p:cBhvr>
                                      <p:to>
                                        <p:strVal val="visible"/>
                                      </p:to>
                                    </p:set>
                                    <p:animEffect transition="in" filter="wipe(down)">
                                      <p:cBhvr>
                                        <p:cTn id="79" dur="580">
                                          <p:stCondLst>
                                            <p:cond delay="0"/>
                                          </p:stCondLst>
                                        </p:cTn>
                                        <p:tgtEl>
                                          <p:spTgt spid="5">
                                            <p:txEl>
                                              <p:pRg st="3" end="3"/>
                                            </p:txEl>
                                          </p:spTgt>
                                        </p:tgtEl>
                                      </p:cBhvr>
                                    </p:animEffect>
                                    <p:anim calcmode="lin" valueType="num">
                                      <p:cBhvr>
                                        <p:cTn id="80"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5">
                                            <p:txEl>
                                              <p:pRg st="3" end="3"/>
                                            </p:txEl>
                                          </p:spTgt>
                                        </p:tgtEl>
                                      </p:cBhvr>
                                      <p:to x="100000" y="60000"/>
                                    </p:animScale>
                                    <p:animScale>
                                      <p:cBhvr>
                                        <p:cTn id="86" dur="166" decel="50000">
                                          <p:stCondLst>
                                            <p:cond delay="676"/>
                                          </p:stCondLst>
                                        </p:cTn>
                                        <p:tgtEl>
                                          <p:spTgt spid="5">
                                            <p:txEl>
                                              <p:pRg st="3" end="3"/>
                                            </p:txEl>
                                          </p:spTgt>
                                        </p:tgtEl>
                                      </p:cBhvr>
                                      <p:to x="100000" y="100000"/>
                                    </p:animScale>
                                    <p:animScale>
                                      <p:cBhvr>
                                        <p:cTn id="87" dur="26">
                                          <p:stCondLst>
                                            <p:cond delay="1312"/>
                                          </p:stCondLst>
                                        </p:cTn>
                                        <p:tgtEl>
                                          <p:spTgt spid="5">
                                            <p:txEl>
                                              <p:pRg st="3" end="3"/>
                                            </p:txEl>
                                          </p:spTgt>
                                        </p:tgtEl>
                                      </p:cBhvr>
                                      <p:to x="100000" y="80000"/>
                                    </p:animScale>
                                    <p:animScale>
                                      <p:cBhvr>
                                        <p:cTn id="88" dur="166" decel="50000">
                                          <p:stCondLst>
                                            <p:cond delay="1338"/>
                                          </p:stCondLst>
                                        </p:cTn>
                                        <p:tgtEl>
                                          <p:spTgt spid="5">
                                            <p:txEl>
                                              <p:pRg st="3" end="3"/>
                                            </p:txEl>
                                          </p:spTgt>
                                        </p:tgtEl>
                                      </p:cBhvr>
                                      <p:to x="100000" y="100000"/>
                                    </p:animScale>
                                    <p:animScale>
                                      <p:cBhvr>
                                        <p:cTn id="89" dur="26">
                                          <p:stCondLst>
                                            <p:cond delay="1642"/>
                                          </p:stCondLst>
                                        </p:cTn>
                                        <p:tgtEl>
                                          <p:spTgt spid="5">
                                            <p:txEl>
                                              <p:pRg st="3" end="3"/>
                                            </p:txEl>
                                          </p:spTgt>
                                        </p:tgtEl>
                                      </p:cBhvr>
                                      <p:to x="100000" y="90000"/>
                                    </p:animScale>
                                    <p:animScale>
                                      <p:cBhvr>
                                        <p:cTn id="90" dur="166" decel="50000">
                                          <p:stCondLst>
                                            <p:cond delay="1668"/>
                                          </p:stCondLst>
                                        </p:cTn>
                                        <p:tgtEl>
                                          <p:spTgt spid="5">
                                            <p:txEl>
                                              <p:pRg st="3" end="3"/>
                                            </p:txEl>
                                          </p:spTgt>
                                        </p:tgtEl>
                                      </p:cBhvr>
                                      <p:to x="100000" y="100000"/>
                                    </p:animScale>
                                    <p:animScale>
                                      <p:cBhvr>
                                        <p:cTn id="91" dur="26">
                                          <p:stCondLst>
                                            <p:cond delay="1808"/>
                                          </p:stCondLst>
                                        </p:cTn>
                                        <p:tgtEl>
                                          <p:spTgt spid="5">
                                            <p:txEl>
                                              <p:pRg st="3" end="3"/>
                                            </p:txEl>
                                          </p:spTgt>
                                        </p:tgtEl>
                                      </p:cBhvr>
                                      <p:to x="100000" y="95000"/>
                                    </p:animScale>
                                    <p:animScale>
                                      <p:cBhvr>
                                        <p:cTn id="92" dur="166" decel="50000">
                                          <p:stCondLst>
                                            <p:cond delay="1834"/>
                                          </p:stCondLst>
                                        </p:cTn>
                                        <p:tgtEl>
                                          <p:spTgt spid="5">
                                            <p:txEl>
                                              <p:pRg st="3" end="3"/>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5">
                                            <p:txEl>
                                              <p:pRg st="4" end="4"/>
                                            </p:txEl>
                                          </p:spTgt>
                                        </p:tgtEl>
                                        <p:attrNameLst>
                                          <p:attrName>style.visibility</p:attrName>
                                        </p:attrNameLst>
                                      </p:cBhvr>
                                      <p:to>
                                        <p:strVal val="visible"/>
                                      </p:to>
                                    </p:set>
                                    <p:animEffect transition="in" filter="wipe(down)">
                                      <p:cBhvr>
                                        <p:cTn id="97" dur="580">
                                          <p:stCondLst>
                                            <p:cond delay="0"/>
                                          </p:stCondLst>
                                        </p:cTn>
                                        <p:tgtEl>
                                          <p:spTgt spid="5">
                                            <p:txEl>
                                              <p:pRg st="4" end="4"/>
                                            </p:txEl>
                                          </p:spTgt>
                                        </p:tgtEl>
                                      </p:cBhvr>
                                    </p:animEffect>
                                    <p:anim calcmode="lin" valueType="num">
                                      <p:cBhvr>
                                        <p:cTn id="98" dur="1822" tmFilter="0,0; 0.14,0.36; 0.43,0.73; 0.71,0.91; 1.0,1.0">
                                          <p:stCondLst>
                                            <p:cond delay="0"/>
                                          </p:stCondLst>
                                        </p:cTn>
                                        <p:tgtEl>
                                          <p:spTgt spid="5">
                                            <p:txEl>
                                              <p:pRg st="4" end="4"/>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5">
                                            <p:txEl>
                                              <p:pRg st="4" end="4"/>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5">
                                            <p:txEl>
                                              <p:pRg st="4" end="4"/>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5">
                                            <p:txEl>
                                              <p:pRg st="4" end="4"/>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5">
                                            <p:txEl>
                                              <p:pRg st="4" end="4"/>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5">
                                            <p:txEl>
                                              <p:pRg st="4" end="4"/>
                                            </p:txEl>
                                          </p:spTgt>
                                        </p:tgtEl>
                                      </p:cBhvr>
                                      <p:to x="100000" y="60000"/>
                                    </p:animScale>
                                    <p:animScale>
                                      <p:cBhvr>
                                        <p:cTn id="104" dur="166" decel="50000">
                                          <p:stCondLst>
                                            <p:cond delay="676"/>
                                          </p:stCondLst>
                                        </p:cTn>
                                        <p:tgtEl>
                                          <p:spTgt spid="5">
                                            <p:txEl>
                                              <p:pRg st="4" end="4"/>
                                            </p:txEl>
                                          </p:spTgt>
                                        </p:tgtEl>
                                      </p:cBhvr>
                                      <p:to x="100000" y="100000"/>
                                    </p:animScale>
                                    <p:animScale>
                                      <p:cBhvr>
                                        <p:cTn id="105" dur="26">
                                          <p:stCondLst>
                                            <p:cond delay="1312"/>
                                          </p:stCondLst>
                                        </p:cTn>
                                        <p:tgtEl>
                                          <p:spTgt spid="5">
                                            <p:txEl>
                                              <p:pRg st="4" end="4"/>
                                            </p:txEl>
                                          </p:spTgt>
                                        </p:tgtEl>
                                      </p:cBhvr>
                                      <p:to x="100000" y="80000"/>
                                    </p:animScale>
                                    <p:animScale>
                                      <p:cBhvr>
                                        <p:cTn id="106" dur="166" decel="50000">
                                          <p:stCondLst>
                                            <p:cond delay="1338"/>
                                          </p:stCondLst>
                                        </p:cTn>
                                        <p:tgtEl>
                                          <p:spTgt spid="5">
                                            <p:txEl>
                                              <p:pRg st="4" end="4"/>
                                            </p:txEl>
                                          </p:spTgt>
                                        </p:tgtEl>
                                      </p:cBhvr>
                                      <p:to x="100000" y="100000"/>
                                    </p:animScale>
                                    <p:animScale>
                                      <p:cBhvr>
                                        <p:cTn id="107" dur="26">
                                          <p:stCondLst>
                                            <p:cond delay="1642"/>
                                          </p:stCondLst>
                                        </p:cTn>
                                        <p:tgtEl>
                                          <p:spTgt spid="5">
                                            <p:txEl>
                                              <p:pRg st="4" end="4"/>
                                            </p:txEl>
                                          </p:spTgt>
                                        </p:tgtEl>
                                      </p:cBhvr>
                                      <p:to x="100000" y="90000"/>
                                    </p:animScale>
                                    <p:animScale>
                                      <p:cBhvr>
                                        <p:cTn id="108" dur="166" decel="50000">
                                          <p:stCondLst>
                                            <p:cond delay="1668"/>
                                          </p:stCondLst>
                                        </p:cTn>
                                        <p:tgtEl>
                                          <p:spTgt spid="5">
                                            <p:txEl>
                                              <p:pRg st="4" end="4"/>
                                            </p:txEl>
                                          </p:spTgt>
                                        </p:tgtEl>
                                      </p:cBhvr>
                                      <p:to x="100000" y="100000"/>
                                    </p:animScale>
                                    <p:animScale>
                                      <p:cBhvr>
                                        <p:cTn id="109" dur="26">
                                          <p:stCondLst>
                                            <p:cond delay="1808"/>
                                          </p:stCondLst>
                                        </p:cTn>
                                        <p:tgtEl>
                                          <p:spTgt spid="5">
                                            <p:txEl>
                                              <p:pRg st="4" end="4"/>
                                            </p:txEl>
                                          </p:spTgt>
                                        </p:tgtEl>
                                      </p:cBhvr>
                                      <p:to x="100000" y="95000"/>
                                    </p:animScale>
                                    <p:animScale>
                                      <p:cBhvr>
                                        <p:cTn id="110" dur="166" decel="50000">
                                          <p:stCondLst>
                                            <p:cond delay="1834"/>
                                          </p:stCondLst>
                                        </p:cTn>
                                        <p:tgtEl>
                                          <p:spTgt spid="5">
                                            <p:txEl>
                                              <p:pRg st="4" end="4"/>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5">
                                            <p:txEl>
                                              <p:pRg st="5" end="5"/>
                                            </p:txEl>
                                          </p:spTgt>
                                        </p:tgtEl>
                                        <p:attrNameLst>
                                          <p:attrName>style.visibility</p:attrName>
                                        </p:attrNameLst>
                                      </p:cBhvr>
                                      <p:to>
                                        <p:strVal val="visible"/>
                                      </p:to>
                                    </p:set>
                                    <p:animEffect transition="in" filter="wipe(down)">
                                      <p:cBhvr>
                                        <p:cTn id="115" dur="580">
                                          <p:stCondLst>
                                            <p:cond delay="0"/>
                                          </p:stCondLst>
                                        </p:cTn>
                                        <p:tgtEl>
                                          <p:spTgt spid="5">
                                            <p:txEl>
                                              <p:pRg st="5" end="5"/>
                                            </p:txEl>
                                          </p:spTgt>
                                        </p:tgtEl>
                                      </p:cBhvr>
                                    </p:animEffect>
                                    <p:anim calcmode="lin" valueType="num">
                                      <p:cBhvr>
                                        <p:cTn id="116" dur="1822" tmFilter="0,0; 0.14,0.36; 0.43,0.73; 0.71,0.91; 1.0,1.0">
                                          <p:stCondLst>
                                            <p:cond delay="0"/>
                                          </p:stCondLst>
                                        </p:cTn>
                                        <p:tgtEl>
                                          <p:spTgt spid="5">
                                            <p:txEl>
                                              <p:pRg st="5" end="5"/>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5">
                                            <p:txEl>
                                              <p:pRg st="5" end="5"/>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5">
                                            <p:txEl>
                                              <p:pRg st="5" end="5"/>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5">
                                            <p:txEl>
                                              <p:pRg st="5" end="5"/>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5">
                                            <p:txEl>
                                              <p:pRg st="5" end="5"/>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5">
                                            <p:txEl>
                                              <p:pRg st="5" end="5"/>
                                            </p:txEl>
                                          </p:spTgt>
                                        </p:tgtEl>
                                      </p:cBhvr>
                                      <p:to x="100000" y="60000"/>
                                    </p:animScale>
                                    <p:animScale>
                                      <p:cBhvr>
                                        <p:cTn id="122" dur="166" decel="50000">
                                          <p:stCondLst>
                                            <p:cond delay="676"/>
                                          </p:stCondLst>
                                        </p:cTn>
                                        <p:tgtEl>
                                          <p:spTgt spid="5">
                                            <p:txEl>
                                              <p:pRg st="5" end="5"/>
                                            </p:txEl>
                                          </p:spTgt>
                                        </p:tgtEl>
                                      </p:cBhvr>
                                      <p:to x="100000" y="100000"/>
                                    </p:animScale>
                                    <p:animScale>
                                      <p:cBhvr>
                                        <p:cTn id="123" dur="26">
                                          <p:stCondLst>
                                            <p:cond delay="1312"/>
                                          </p:stCondLst>
                                        </p:cTn>
                                        <p:tgtEl>
                                          <p:spTgt spid="5">
                                            <p:txEl>
                                              <p:pRg st="5" end="5"/>
                                            </p:txEl>
                                          </p:spTgt>
                                        </p:tgtEl>
                                      </p:cBhvr>
                                      <p:to x="100000" y="80000"/>
                                    </p:animScale>
                                    <p:animScale>
                                      <p:cBhvr>
                                        <p:cTn id="124" dur="166" decel="50000">
                                          <p:stCondLst>
                                            <p:cond delay="1338"/>
                                          </p:stCondLst>
                                        </p:cTn>
                                        <p:tgtEl>
                                          <p:spTgt spid="5">
                                            <p:txEl>
                                              <p:pRg st="5" end="5"/>
                                            </p:txEl>
                                          </p:spTgt>
                                        </p:tgtEl>
                                      </p:cBhvr>
                                      <p:to x="100000" y="100000"/>
                                    </p:animScale>
                                    <p:animScale>
                                      <p:cBhvr>
                                        <p:cTn id="125" dur="26">
                                          <p:stCondLst>
                                            <p:cond delay="1642"/>
                                          </p:stCondLst>
                                        </p:cTn>
                                        <p:tgtEl>
                                          <p:spTgt spid="5">
                                            <p:txEl>
                                              <p:pRg st="5" end="5"/>
                                            </p:txEl>
                                          </p:spTgt>
                                        </p:tgtEl>
                                      </p:cBhvr>
                                      <p:to x="100000" y="90000"/>
                                    </p:animScale>
                                    <p:animScale>
                                      <p:cBhvr>
                                        <p:cTn id="126" dur="166" decel="50000">
                                          <p:stCondLst>
                                            <p:cond delay="1668"/>
                                          </p:stCondLst>
                                        </p:cTn>
                                        <p:tgtEl>
                                          <p:spTgt spid="5">
                                            <p:txEl>
                                              <p:pRg st="5" end="5"/>
                                            </p:txEl>
                                          </p:spTgt>
                                        </p:tgtEl>
                                      </p:cBhvr>
                                      <p:to x="100000" y="100000"/>
                                    </p:animScale>
                                    <p:animScale>
                                      <p:cBhvr>
                                        <p:cTn id="127" dur="26">
                                          <p:stCondLst>
                                            <p:cond delay="1808"/>
                                          </p:stCondLst>
                                        </p:cTn>
                                        <p:tgtEl>
                                          <p:spTgt spid="5">
                                            <p:txEl>
                                              <p:pRg st="5" end="5"/>
                                            </p:txEl>
                                          </p:spTgt>
                                        </p:tgtEl>
                                      </p:cBhvr>
                                      <p:to x="100000" y="95000"/>
                                    </p:animScale>
                                    <p:animScale>
                                      <p:cBhvr>
                                        <p:cTn id="128" dur="166" decel="50000">
                                          <p:stCondLst>
                                            <p:cond delay="1834"/>
                                          </p:stCondLst>
                                        </p:cTn>
                                        <p:tgtEl>
                                          <p:spTgt spid="5">
                                            <p:txEl>
                                              <p:pRg st="5" end="5"/>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5">
                                            <p:txEl>
                                              <p:pRg st="6" end="6"/>
                                            </p:txEl>
                                          </p:spTgt>
                                        </p:tgtEl>
                                        <p:attrNameLst>
                                          <p:attrName>style.visibility</p:attrName>
                                        </p:attrNameLst>
                                      </p:cBhvr>
                                      <p:to>
                                        <p:strVal val="visible"/>
                                      </p:to>
                                    </p:set>
                                    <p:animEffect transition="in" filter="wipe(down)">
                                      <p:cBhvr>
                                        <p:cTn id="133" dur="580">
                                          <p:stCondLst>
                                            <p:cond delay="0"/>
                                          </p:stCondLst>
                                        </p:cTn>
                                        <p:tgtEl>
                                          <p:spTgt spid="5">
                                            <p:txEl>
                                              <p:pRg st="6" end="6"/>
                                            </p:txEl>
                                          </p:spTgt>
                                        </p:tgtEl>
                                      </p:cBhvr>
                                    </p:animEffect>
                                    <p:anim calcmode="lin" valueType="num">
                                      <p:cBhvr>
                                        <p:cTn id="134" dur="1822" tmFilter="0,0; 0.14,0.36; 0.43,0.73; 0.71,0.91; 1.0,1.0">
                                          <p:stCondLst>
                                            <p:cond delay="0"/>
                                          </p:stCondLst>
                                        </p:cTn>
                                        <p:tgtEl>
                                          <p:spTgt spid="5">
                                            <p:txEl>
                                              <p:pRg st="6" end="6"/>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5">
                                            <p:txEl>
                                              <p:pRg st="6" end="6"/>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5">
                                            <p:txEl>
                                              <p:pRg st="6" end="6"/>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5">
                                            <p:txEl>
                                              <p:pRg st="6" end="6"/>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5">
                                            <p:txEl>
                                              <p:pRg st="6" end="6"/>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5">
                                            <p:txEl>
                                              <p:pRg st="6" end="6"/>
                                            </p:txEl>
                                          </p:spTgt>
                                        </p:tgtEl>
                                      </p:cBhvr>
                                      <p:to x="100000" y="60000"/>
                                    </p:animScale>
                                    <p:animScale>
                                      <p:cBhvr>
                                        <p:cTn id="140" dur="166" decel="50000">
                                          <p:stCondLst>
                                            <p:cond delay="676"/>
                                          </p:stCondLst>
                                        </p:cTn>
                                        <p:tgtEl>
                                          <p:spTgt spid="5">
                                            <p:txEl>
                                              <p:pRg st="6" end="6"/>
                                            </p:txEl>
                                          </p:spTgt>
                                        </p:tgtEl>
                                      </p:cBhvr>
                                      <p:to x="100000" y="100000"/>
                                    </p:animScale>
                                    <p:animScale>
                                      <p:cBhvr>
                                        <p:cTn id="141" dur="26">
                                          <p:stCondLst>
                                            <p:cond delay="1312"/>
                                          </p:stCondLst>
                                        </p:cTn>
                                        <p:tgtEl>
                                          <p:spTgt spid="5">
                                            <p:txEl>
                                              <p:pRg st="6" end="6"/>
                                            </p:txEl>
                                          </p:spTgt>
                                        </p:tgtEl>
                                      </p:cBhvr>
                                      <p:to x="100000" y="80000"/>
                                    </p:animScale>
                                    <p:animScale>
                                      <p:cBhvr>
                                        <p:cTn id="142" dur="166" decel="50000">
                                          <p:stCondLst>
                                            <p:cond delay="1338"/>
                                          </p:stCondLst>
                                        </p:cTn>
                                        <p:tgtEl>
                                          <p:spTgt spid="5">
                                            <p:txEl>
                                              <p:pRg st="6" end="6"/>
                                            </p:txEl>
                                          </p:spTgt>
                                        </p:tgtEl>
                                      </p:cBhvr>
                                      <p:to x="100000" y="100000"/>
                                    </p:animScale>
                                    <p:animScale>
                                      <p:cBhvr>
                                        <p:cTn id="143" dur="26">
                                          <p:stCondLst>
                                            <p:cond delay="1642"/>
                                          </p:stCondLst>
                                        </p:cTn>
                                        <p:tgtEl>
                                          <p:spTgt spid="5">
                                            <p:txEl>
                                              <p:pRg st="6" end="6"/>
                                            </p:txEl>
                                          </p:spTgt>
                                        </p:tgtEl>
                                      </p:cBhvr>
                                      <p:to x="100000" y="90000"/>
                                    </p:animScale>
                                    <p:animScale>
                                      <p:cBhvr>
                                        <p:cTn id="144" dur="166" decel="50000">
                                          <p:stCondLst>
                                            <p:cond delay="1668"/>
                                          </p:stCondLst>
                                        </p:cTn>
                                        <p:tgtEl>
                                          <p:spTgt spid="5">
                                            <p:txEl>
                                              <p:pRg st="6" end="6"/>
                                            </p:txEl>
                                          </p:spTgt>
                                        </p:tgtEl>
                                      </p:cBhvr>
                                      <p:to x="100000" y="100000"/>
                                    </p:animScale>
                                    <p:animScale>
                                      <p:cBhvr>
                                        <p:cTn id="145" dur="26">
                                          <p:stCondLst>
                                            <p:cond delay="1808"/>
                                          </p:stCondLst>
                                        </p:cTn>
                                        <p:tgtEl>
                                          <p:spTgt spid="5">
                                            <p:txEl>
                                              <p:pRg st="6" end="6"/>
                                            </p:txEl>
                                          </p:spTgt>
                                        </p:tgtEl>
                                      </p:cBhvr>
                                      <p:to x="100000" y="95000"/>
                                    </p:animScale>
                                    <p:animScale>
                                      <p:cBhvr>
                                        <p:cTn id="146" dur="166" decel="50000">
                                          <p:stCondLst>
                                            <p:cond delay="1834"/>
                                          </p:stCondLst>
                                        </p:cTn>
                                        <p:tgtEl>
                                          <p:spTgt spid="5">
                                            <p:txEl>
                                              <p:pRg st="6" end="6"/>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5">
                                            <p:txEl>
                                              <p:pRg st="7" end="7"/>
                                            </p:txEl>
                                          </p:spTgt>
                                        </p:tgtEl>
                                        <p:attrNameLst>
                                          <p:attrName>style.visibility</p:attrName>
                                        </p:attrNameLst>
                                      </p:cBhvr>
                                      <p:to>
                                        <p:strVal val="visible"/>
                                      </p:to>
                                    </p:set>
                                    <p:animEffect transition="in" filter="wipe(down)">
                                      <p:cBhvr>
                                        <p:cTn id="151" dur="580">
                                          <p:stCondLst>
                                            <p:cond delay="0"/>
                                          </p:stCondLst>
                                        </p:cTn>
                                        <p:tgtEl>
                                          <p:spTgt spid="5">
                                            <p:txEl>
                                              <p:pRg st="7" end="7"/>
                                            </p:txEl>
                                          </p:spTgt>
                                        </p:tgtEl>
                                      </p:cBhvr>
                                    </p:animEffect>
                                    <p:anim calcmode="lin" valueType="num">
                                      <p:cBhvr>
                                        <p:cTn id="152" dur="1822" tmFilter="0,0; 0.14,0.36; 0.43,0.73; 0.71,0.91; 1.0,1.0">
                                          <p:stCondLst>
                                            <p:cond delay="0"/>
                                          </p:stCondLst>
                                        </p:cTn>
                                        <p:tgtEl>
                                          <p:spTgt spid="5">
                                            <p:txEl>
                                              <p:pRg st="7" end="7"/>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5">
                                            <p:txEl>
                                              <p:pRg st="7" end="7"/>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5">
                                            <p:txEl>
                                              <p:pRg st="7" end="7"/>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5">
                                            <p:txEl>
                                              <p:pRg st="7" end="7"/>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5">
                                            <p:txEl>
                                              <p:pRg st="7" end="7"/>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5">
                                            <p:txEl>
                                              <p:pRg st="7" end="7"/>
                                            </p:txEl>
                                          </p:spTgt>
                                        </p:tgtEl>
                                      </p:cBhvr>
                                      <p:to x="100000" y="60000"/>
                                    </p:animScale>
                                    <p:animScale>
                                      <p:cBhvr>
                                        <p:cTn id="158" dur="166" decel="50000">
                                          <p:stCondLst>
                                            <p:cond delay="676"/>
                                          </p:stCondLst>
                                        </p:cTn>
                                        <p:tgtEl>
                                          <p:spTgt spid="5">
                                            <p:txEl>
                                              <p:pRg st="7" end="7"/>
                                            </p:txEl>
                                          </p:spTgt>
                                        </p:tgtEl>
                                      </p:cBhvr>
                                      <p:to x="100000" y="100000"/>
                                    </p:animScale>
                                    <p:animScale>
                                      <p:cBhvr>
                                        <p:cTn id="159" dur="26">
                                          <p:stCondLst>
                                            <p:cond delay="1312"/>
                                          </p:stCondLst>
                                        </p:cTn>
                                        <p:tgtEl>
                                          <p:spTgt spid="5">
                                            <p:txEl>
                                              <p:pRg st="7" end="7"/>
                                            </p:txEl>
                                          </p:spTgt>
                                        </p:tgtEl>
                                      </p:cBhvr>
                                      <p:to x="100000" y="80000"/>
                                    </p:animScale>
                                    <p:animScale>
                                      <p:cBhvr>
                                        <p:cTn id="160" dur="166" decel="50000">
                                          <p:stCondLst>
                                            <p:cond delay="1338"/>
                                          </p:stCondLst>
                                        </p:cTn>
                                        <p:tgtEl>
                                          <p:spTgt spid="5">
                                            <p:txEl>
                                              <p:pRg st="7" end="7"/>
                                            </p:txEl>
                                          </p:spTgt>
                                        </p:tgtEl>
                                      </p:cBhvr>
                                      <p:to x="100000" y="100000"/>
                                    </p:animScale>
                                    <p:animScale>
                                      <p:cBhvr>
                                        <p:cTn id="161" dur="26">
                                          <p:stCondLst>
                                            <p:cond delay="1642"/>
                                          </p:stCondLst>
                                        </p:cTn>
                                        <p:tgtEl>
                                          <p:spTgt spid="5">
                                            <p:txEl>
                                              <p:pRg st="7" end="7"/>
                                            </p:txEl>
                                          </p:spTgt>
                                        </p:tgtEl>
                                      </p:cBhvr>
                                      <p:to x="100000" y="90000"/>
                                    </p:animScale>
                                    <p:animScale>
                                      <p:cBhvr>
                                        <p:cTn id="162" dur="166" decel="50000">
                                          <p:stCondLst>
                                            <p:cond delay="1668"/>
                                          </p:stCondLst>
                                        </p:cTn>
                                        <p:tgtEl>
                                          <p:spTgt spid="5">
                                            <p:txEl>
                                              <p:pRg st="7" end="7"/>
                                            </p:txEl>
                                          </p:spTgt>
                                        </p:tgtEl>
                                      </p:cBhvr>
                                      <p:to x="100000" y="100000"/>
                                    </p:animScale>
                                    <p:animScale>
                                      <p:cBhvr>
                                        <p:cTn id="163" dur="26">
                                          <p:stCondLst>
                                            <p:cond delay="1808"/>
                                          </p:stCondLst>
                                        </p:cTn>
                                        <p:tgtEl>
                                          <p:spTgt spid="5">
                                            <p:txEl>
                                              <p:pRg st="7" end="7"/>
                                            </p:txEl>
                                          </p:spTgt>
                                        </p:tgtEl>
                                      </p:cBhvr>
                                      <p:to x="100000" y="95000"/>
                                    </p:animScale>
                                    <p:animScale>
                                      <p:cBhvr>
                                        <p:cTn id="164" dur="166" decel="50000">
                                          <p:stCondLst>
                                            <p:cond delay="1834"/>
                                          </p:stCondLst>
                                        </p:cTn>
                                        <p:tgtEl>
                                          <p:spTgt spid="5">
                                            <p:txEl>
                                              <p:pRg st="7" end="7"/>
                                            </p:txEl>
                                          </p:spTgt>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6" presetClass="entr" presetSubtype="0" fill="hold" grpId="0" nodeType="clickEffect">
                                  <p:stCondLst>
                                    <p:cond delay="0"/>
                                  </p:stCondLst>
                                  <p:childTnLst>
                                    <p:set>
                                      <p:cBhvr>
                                        <p:cTn id="168" dur="1" fill="hold">
                                          <p:stCondLst>
                                            <p:cond delay="0"/>
                                          </p:stCondLst>
                                        </p:cTn>
                                        <p:tgtEl>
                                          <p:spTgt spid="5">
                                            <p:txEl>
                                              <p:pRg st="8" end="8"/>
                                            </p:txEl>
                                          </p:spTgt>
                                        </p:tgtEl>
                                        <p:attrNameLst>
                                          <p:attrName>style.visibility</p:attrName>
                                        </p:attrNameLst>
                                      </p:cBhvr>
                                      <p:to>
                                        <p:strVal val="visible"/>
                                      </p:to>
                                    </p:set>
                                    <p:animEffect transition="in" filter="wipe(down)">
                                      <p:cBhvr>
                                        <p:cTn id="169" dur="580">
                                          <p:stCondLst>
                                            <p:cond delay="0"/>
                                          </p:stCondLst>
                                        </p:cTn>
                                        <p:tgtEl>
                                          <p:spTgt spid="5">
                                            <p:txEl>
                                              <p:pRg st="8" end="8"/>
                                            </p:txEl>
                                          </p:spTgt>
                                        </p:tgtEl>
                                      </p:cBhvr>
                                    </p:animEffect>
                                    <p:anim calcmode="lin" valueType="num">
                                      <p:cBhvr>
                                        <p:cTn id="170" dur="1822" tmFilter="0,0; 0.14,0.36; 0.43,0.73; 0.71,0.91; 1.0,1.0">
                                          <p:stCondLst>
                                            <p:cond delay="0"/>
                                          </p:stCondLst>
                                        </p:cTn>
                                        <p:tgtEl>
                                          <p:spTgt spid="5">
                                            <p:txEl>
                                              <p:pRg st="8" end="8"/>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5">
                                            <p:txEl>
                                              <p:pRg st="8" end="8"/>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5">
                                            <p:txEl>
                                              <p:pRg st="8" end="8"/>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5">
                                            <p:txEl>
                                              <p:pRg st="8" end="8"/>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5">
                                            <p:txEl>
                                              <p:pRg st="8" end="8"/>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5">
                                            <p:txEl>
                                              <p:pRg st="8" end="8"/>
                                            </p:txEl>
                                          </p:spTgt>
                                        </p:tgtEl>
                                      </p:cBhvr>
                                      <p:to x="100000" y="60000"/>
                                    </p:animScale>
                                    <p:animScale>
                                      <p:cBhvr>
                                        <p:cTn id="176" dur="166" decel="50000">
                                          <p:stCondLst>
                                            <p:cond delay="676"/>
                                          </p:stCondLst>
                                        </p:cTn>
                                        <p:tgtEl>
                                          <p:spTgt spid="5">
                                            <p:txEl>
                                              <p:pRg st="8" end="8"/>
                                            </p:txEl>
                                          </p:spTgt>
                                        </p:tgtEl>
                                      </p:cBhvr>
                                      <p:to x="100000" y="100000"/>
                                    </p:animScale>
                                    <p:animScale>
                                      <p:cBhvr>
                                        <p:cTn id="177" dur="26">
                                          <p:stCondLst>
                                            <p:cond delay="1312"/>
                                          </p:stCondLst>
                                        </p:cTn>
                                        <p:tgtEl>
                                          <p:spTgt spid="5">
                                            <p:txEl>
                                              <p:pRg st="8" end="8"/>
                                            </p:txEl>
                                          </p:spTgt>
                                        </p:tgtEl>
                                      </p:cBhvr>
                                      <p:to x="100000" y="80000"/>
                                    </p:animScale>
                                    <p:animScale>
                                      <p:cBhvr>
                                        <p:cTn id="178" dur="166" decel="50000">
                                          <p:stCondLst>
                                            <p:cond delay="1338"/>
                                          </p:stCondLst>
                                        </p:cTn>
                                        <p:tgtEl>
                                          <p:spTgt spid="5">
                                            <p:txEl>
                                              <p:pRg st="8" end="8"/>
                                            </p:txEl>
                                          </p:spTgt>
                                        </p:tgtEl>
                                      </p:cBhvr>
                                      <p:to x="100000" y="100000"/>
                                    </p:animScale>
                                    <p:animScale>
                                      <p:cBhvr>
                                        <p:cTn id="179" dur="26">
                                          <p:stCondLst>
                                            <p:cond delay="1642"/>
                                          </p:stCondLst>
                                        </p:cTn>
                                        <p:tgtEl>
                                          <p:spTgt spid="5">
                                            <p:txEl>
                                              <p:pRg st="8" end="8"/>
                                            </p:txEl>
                                          </p:spTgt>
                                        </p:tgtEl>
                                      </p:cBhvr>
                                      <p:to x="100000" y="90000"/>
                                    </p:animScale>
                                    <p:animScale>
                                      <p:cBhvr>
                                        <p:cTn id="180" dur="166" decel="50000">
                                          <p:stCondLst>
                                            <p:cond delay="1668"/>
                                          </p:stCondLst>
                                        </p:cTn>
                                        <p:tgtEl>
                                          <p:spTgt spid="5">
                                            <p:txEl>
                                              <p:pRg st="8" end="8"/>
                                            </p:txEl>
                                          </p:spTgt>
                                        </p:tgtEl>
                                      </p:cBhvr>
                                      <p:to x="100000" y="100000"/>
                                    </p:animScale>
                                    <p:animScale>
                                      <p:cBhvr>
                                        <p:cTn id="181" dur="26">
                                          <p:stCondLst>
                                            <p:cond delay="1808"/>
                                          </p:stCondLst>
                                        </p:cTn>
                                        <p:tgtEl>
                                          <p:spTgt spid="5">
                                            <p:txEl>
                                              <p:pRg st="8" end="8"/>
                                            </p:txEl>
                                          </p:spTgt>
                                        </p:tgtEl>
                                      </p:cBhvr>
                                      <p:to x="100000" y="95000"/>
                                    </p:animScale>
                                    <p:animScale>
                                      <p:cBhvr>
                                        <p:cTn id="182" dur="166" decel="50000">
                                          <p:stCondLst>
                                            <p:cond delay="1834"/>
                                          </p:stCondLst>
                                        </p:cTn>
                                        <p:tgtEl>
                                          <p:spTgt spid="5">
                                            <p:txEl>
                                              <p:pRg st="8" end="8"/>
                                            </p:txEl>
                                          </p:spTgt>
                                        </p:tgtEl>
                                      </p:cBhvr>
                                      <p:to x="100000" y="100000"/>
                                    </p:animScale>
                                  </p:childTnLst>
                                </p:cTn>
                              </p:par>
                            </p:childTnLst>
                          </p:cTn>
                        </p:par>
                      </p:childTnLst>
                    </p:cTn>
                  </p:par>
                  <p:par>
                    <p:cTn id="183" fill="hold">
                      <p:stCondLst>
                        <p:cond delay="indefinite"/>
                      </p:stCondLst>
                      <p:childTnLst>
                        <p:par>
                          <p:cTn id="184" fill="hold">
                            <p:stCondLst>
                              <p:cond delay="0"/>
                            </p:stCondLst>
                            <p:childTnLst>
                              <p:par>
                                <p:cTn id="185" presetID="26" presetClass="entr" presetSubtype="0" fill="hold" grpId="0" nodeType="clickEffect">
                                  <p:stCondLst>
                                    <p:cond delay="0"/>
                                  </p:stCondLst>
                                  <p:childTnLst>
                                    <p:set>
                                      <p:cBhvr>
                                        <p:cTn id="186" dur="1" fill="hold">
                                          <p:stCondLst>
                                            <p:cond delay="0"/>
                                          </p:stCondLst>
                                        </p:cTn>
                                        <p:tgtEl>
                                          <p:spTgt spid="5">
                                            <p:txEl>
                                              <p:pRg st="9" end="9"/>
                                            </p:txEl>
                                          </p:spTgt>
                                        </p:tgtEl>
                                        <p:attrNameLst>
                                          <p:attrName>style.visibility</p:attrName>
                                        </p:attrNameLst>
                                      </p:cBhvr>
                                      <p:to>
                                        <p:strVal val="visible"/>
                                      </p:to>
                                    </p:set>
                                    <p:animEffect transition="in" filter="wipe(down)">
                                      <p:cBhvr>
                                        <p:cTn id="187" dur="580">
                                          <p:stCondLst>
                                            <p:cond delay="0"/>
                                          </p:stCondLst>
                                        </p:cTn>
                                        <p:tgtEl>
                                          <p:spTgt spid="5">
                                            <p:txEl>
                                              <p:pRg st="9" end="9"/>
                                            </p:txEl>
                                          </p:spTgt>
                                        </p:tgtEl>
                                      </p:cBhvr>
                                    </p:animEffect>
                                    <p:anim calcmode="lin" valueType="num">
                                      <p:cBhvr>
                                        <p:cTn id="188" dur="1822" tmFilter="0,0; 0.14,0.36; 0.43,0.73; 0.71,0.91; 1.0,1.0">
                                          <p:stCondLst>
                                            <p:cond delay="0"/>
                                          </p:stCondLst>
                                        </p:cTn>
                                        <p:tgtEl>
                                          <p:spTgt spid="5">
                                            <p:txEl>
                                              <p:pRg st="9" end="9"/>
                                            </p:txEl>
                                          </p:spTgt>
                                        </p:tgtEl>
                                        <p:attrNameLst>
                                          <p:attrName>ppt_x</p:attrName>
                                        </p:attrNameLst>
                                      </p:cBhvr>
                                      <p:tavLst>
                                        <p:tav tm="0">
                                          <p:val>
                                            <p:strVal val="#ppt_x-0.25"/>
                                          </p:val>
                                        </p:tav>
                                        <p:tav tm="100000">
                                          <p:val>
                                            <p:strVal val="#ppt_x"/>
                                          </p:val>
                                        </p:tav>
                                      </p:tavLst>
                                    </p:anim>
                                    <p:anim calcmode="lin" valueType="num">
                                      <p:cBhvr>
                                        <p:cTn id="189" dur="664" tmFilter="0.0,0.0; 0.25,0.07; 0.50,0.2; 0.75,0.467; 1.0,1.0">
                                          <p:stCondLst>
                                            <p:cond delay="0"/>
                                          </p:stCondLst>
                                        </p:cTn>
                                        <p:tgtEl>
                                          <p:spTgt spid="5">
                                            <p:txEl>
                                              <p:pRg st="9" end="9"/>
                                            </p:txEl>
                                          </p:spTgt>
                                        </p:tgtEl>
                                        <p:attrNameLst>
                                          <p:attrName>ppt_y</p:attrName>
                                        </p:attrNameLst>
                                      </p:cBhvr>
                                      <p:tavLst>
                                        <p:tav tm="0" fmla="#ppt_y-sin(pi*$)/3">
                                          <p:val>
                                            <p:fltVal val="0.5"/>
                                          </p:val>
                                        </p:tav>
                                        <p:tav tm="100000">
                                          <p:val>
                                            <p:fltVal val="1"/>
                                          </p:val>
                                        </p:tav>
                                      </p:tavLst>
                                    </p:anim>
                                    <p:anim calcmode="lin" valueType="num">
                                      <p:cBhvr>
                                        <p:cTn id="190" dur="664" tmFilter="0, 0; 0.125,0.2665; 0.25,0.4; 0.375,0.465; 0.5,0.5;  0.625,0.535; 0.75,0.6; 0.875,0.7335; 1,1">
                                          <p:stCondLst>
                                            <p:cond delay="664"/>
                                          </p:stCondLst>
                                        </p:cTn>
                                        <p:tgtEl>
                                          <p:spTgt spid="5">
                                            <p:txEl>
                                              <p:pRg st="9" end="9"/>
                                            </p:txEl>
                                          </p:spTgt>
                                        </p:tgtEl>
                                        <p:attrNameLst>
                                          <p:attrName>ppt_y</p:attrName>
                                        </p:attrNameLst>
                                      </p:cBhvr>
                                      <p:tavLst>
                                        <p:tav tm="0" fmla="#ppt_y-sin(pi*$)/9">
                                          <p:val>
                                            <p:fltVal val="0"/>
                                          </p:val>
                                        </p:tav>
                                        <p:tav tm="100000">
                                          <p:val>
                                            <p:fltVal val="1"/>
                                          </p:val>
                                        </p:tav>
                                      </p:tavLst>
                                    </p:anim>
                                    <p:anim calcmode="lin" valueType="num">
                                      <p:cBhvr>
                                        <p:cTn id="191" dur="332" tmFilter="0, 0; 0.125,0.2665; 0.25,0.4; 0.375,0.465; 0.5,0.5;  0.625,0.535; 0.75,0.6; 0.875,0.7335; 1,1">
                                          <p:stCondLst>
                                            <p:cond delay="1324"/>
                                          </p:stCondLst>
                                        </p:cTn>
                                        <p:tgtEl>
                                          <p:spTgt spid="5">
                                            <p:txEl>
                                              <p:pRg st="9" end="9"/>
                                            </p:txEl>
                                          </p:spTgt>
                                        </p:tgtEl>
                                        <p:attrNameLst>
                                          <p:attrName>ppt_y</p:attrName>
                                        </p:attrNameLst>
                                      </p:cBhvr>
                                      <p:tavLst>
                                        <p:tav tm="0" fmla="#ppt_y-sin(pi*$)/27">
                                          <p:val>
                                            <p:fltVal val="0"/>
                                          </p:val>
                                        </p:tav>
                                        <p:tav tm="100000">
                                          <p:val>
                                            <p:fltVal val="1"/>
                                          </p:val>
                                        </p:tav>
                                      </p:tavLst>
                                    </p:anim>
                                    <p:anim calcmode="lin" valueType="num">
                                      <p:cBhvr>
                                        <p:cTn id="192" dur="164" tmFilter="0, 0; 0.125,0.2665; 0.25,0.4; 0.375,0.465; 0.5,0.5;  0.625,0.535; 0.75,0.6; 0.875,0.7335; 1,1">
                                          <p:stCondLst>
                                            <p:cond delay="1656"/>
                                          </p:stCondLst>
                                        </p:cTn>
                                        <p:tgtEl>
                                          <p:spTgt spid="5">
                                            <p:txEl>
                                              <p:pRg st="9" end="9"/>
                                            </p:txEl>
                                          </p:spTgt>
                                        </p:tgtEl>
                                        <p:attrNameLst>
                                          <p:attrName>ppt_y</p:attrName>
                                        </p:attrNameLst>
                                      </p:cBhvr>
                                      <p:tavLst>
                                        <p:tav tm="0" fmla="#ppt_y-sin(pi*$)/81">
                                          <p:val>
                                            <p:fltVal val="0"/>
                                          </p:val>
                                        </p:tav>
                                        <p:tav tm="100000">
                                          <p:val>
                                            <p:fltVal val="1"/>
                                          </p:val>
                                        </p:tav>
                                      </p:tavLst>
                                    </p:anim>
                                    <p:animScale>
                                      <p:cBhvr>
                                        <p:cTn id="193" dur="26">
                                          <p:stCondLst>
                                            <p:cond delay="650"/>
                                          </p:stCondLst>
                                        </p:cTn>
                                        <p:tgtEl>
                                          <p:spTgt spid="5">
                                            <p:txEl>
                                              <p:pRg st="9" end="9"/>
                                            </p:txEl>
                                          </p:spTgt>
                                        </p:tgtEl>
                                      </p:cBhvr>
                                      <p:to x="100000" y="60000"/>
                                    </p:animScale>
                                    <p:animScale>
                                      <p:cBhvr>
                                        <p:cTn id="194" dur="166" decel="50000">
                                          <p:stCondLst>
                                            <p:cond delay="676"/>
                                          </p:stCondLst>
                                        </p:cTn>
                                        <p:tgtEl>
                                          <p:spTgt spid="5">
                                            <p:txEl>
                                              <p:pRg st="9" end="9"/>
                                            </p:txEl>
                                          </p:spTgt>
                                        </p:tgtEl>
                                      </p:cBhvr>
                                      <p:to x="100000" y="100000"/>
                                    </p:animScale>
                                    <p:animScale>
                                      <p:cBhvr>
                                        <p:cTn id="195" dur="26">
                                          <p:stCondLst>
                                            <p:cond delay="1312"/>
                                          </p:stCondLst>
                                        </p:cTn>
                                        <p:tgtEl>
                                          <p:spTgt spid="5">
                                            <p:txEl>
                                              <p:pRg st="9" end="9"/>
                                            </p:txEl>
                                          </p:spTgt>
                                        </p:tgtEl>
                                      </p:cBhvr>
                                      <p:to x="100000" y="80000"/>
                                    </p:animScale>
                                    <p:animScale>
                                      <p:cBhvr>
                                        <p:cTn id="196" dur="166" decel="50000">
                                          <p:stCondLst>
                                            <p:cond delay="1338"/>
                                          </p:stCondLst>
                                        </p:cTn>
                                        <p:tgtEl>
                                          <p:spTgt spid="5">
                                            <p:txEl>
                                              <p:pRg st="9" end="9"/>
                                            </p:txEl>
                                          </p:spTgt>
                                        </p:tgtEl>
                                      </p:cBhvr>
                                      <p:to x="100000" y="100000"/>
                                    </p:animScale>
                                    <p:animScale>
                                      <p:cBhvr>
                                        <p:cTn id="197" dur="26">
                                          <p:stCondLst>
                                            <p:cond delay="1642"/>
                                          </p:stCondLst>
                                        </p:cTn>
                                        <p:tgtEl>
                                          <p:spTgt spid="5">
                                            <p:txEl>
                                              <p:pRg st="9" end="9"/>
                                            </p:txEl>
                                          </p:spTgt>
                                        </p:tgtEl>
                                      </p:cBhvr>
                                      <p:to x="100000" y="90000"/>
                                    </p:animScale>
                                    <p:animScale>
                                      <p:cBhvr>
                                        <p:cTn id="198" dur="166" decel="50000">
                                          <p:stCondLst>
                                            <p:cond delay="1668"/>
                                          </p:stCondLst>
                                        </p:cTn>
                                        <p:tgtEl>
                                          <p:spTgt spid="5">
                                            <p:txEl>
                                              <p:pRg st="9" end="9"/>
                                            </p:txEl>
                                          </p:spTgt>
                                        </p:tgtEl>
                                      </p:cBhvr>
                                      <p:to x="100000" y="100000"/>
                                    </p:animScale>
                                    <p:animScale>
                                      <p:cBhvr>
                                        <p:cTn id="199" dur="26">
                                          <p:stCondLst>
                                            <p:cond delay="1808"/>
                                          </p:stCondLst>
                                        </p:cTn>
                                        <p:tgtEl>
                                          <p:spTgt spid="5">
                                            <p:txEl>
                                              <p:pRg st="9" end="9"/>
                                            </p:txEl>
                                          </p:spTgt>
                                        </p:tgtEl>
                                      </p:cBhvr>
                                      <p:to x="100000" y="95000"/>
                                    </p:animScale>
                                    <p:animScale>
                                      <p:cBhvr>
                                        <p:cTn id="200" dur="166" decel="50000">
                                          <p:stCondLst>
                                            <p:cond delay="1834"/>
                                          </p:stCondLst>
                                        </p:cTn>
                                        <p:tgtEl>
                                          <p:spTgt spid="5">
                                            <p:txEl>
                                              <p:pRg st="9" end="9"/>
                                            </p:txEl>
                                          </p:spTgt>
                                        </p:tgtEl>
                                      </p:cBhvr>
                                      <p:to x="100000" y="100000"/>
                                    </p:animScale>
                                  </p:childTnLst>
                                </p:cTn>
                              </p:par>
                            </p:childTnLst>
                          </p:cTn>
                        </p:par>
                      </p:childTnLst>
                    </p:cTn>
                  </p:par>
                  <p:par>
                    <p:cTn id="201" fill="hold">
                      <p:stCondLst>
                        <p:cond delay="indefinite"/>
                      </p:stCondLst>
                      <p:childTnLst>
                        <p:par>
                          <p:cTn id="202" fill="hold">
                            <p:stCondLst>
                              <p:cond delay="0"/>
                            </p:stCondLst>
                            <p:childTnLst>
                              <p:par>
                                <p:cTn id="203" presetID="26" presetClass="entr" presetSubtype="0" fill="hold" grpId="0" nodeType="clickEffect">
                                  <p:stCondLst>
                                    <p:cond delay="0"/>
                                  </p:stCondLst>
                                  <p:childTnLst>
                                    <p:set>
                                      <p:cBhvr>
                                        <p:cTn id="204" dur="1" fill="hold">
                                          <p:stCondLst>
                                            <p:cond delay="0"/>
                                          </p:stCondLst>
                                        </p:cTn>
                                        <p:tgtEl>
                                          <p:spTgt spid="5">
                                            <p:txEl>
                                              <p:pRg st="10" end="10"/>
                                            </p:txEl>
                                          </p:spTgt>
                                        </p:tgtEl>
                                        <p:attrNameLst>
                                          <p:attrName>style.visibility</p:attrName>
                                        </p:attrNameLst>
                                      </p:cBhvr>
                                      <p:to>
                                        <p:strVal val="visible"/>
                                      </p:to>
                                    </p:set>
                                    <p:animEffect transition="in" filter="wipe(down)">
                                      <p:cBhvr>
                                        <p:cTn id="205" dur="580">
                                          <p:stCondLst>
                                            <p:cond delay="0"/>
                                          </p:stCondLst>
                                        </p:cTn>
                                        <p:tgtEl>
                                          <p:spTgt spid="5">
                                            <p:txEl>
                                              <p:pRg st="10" end="10"/>
                                            </p:txEl>
                                          </p:spTgt>
                                        </p:tgtEl>
                                      </p:cBhvr>
                                    </p:animEffect>
                                    <p:anim calcmode="lin" valueType="num">
                                      <p:cBhvr>
                                        <p:cTn id="206" dur="1822" tmFilter="0,0; 0.14,0.36; 0.43,0.73; 0.71,0.91; 1.0,1.0">
                                          <p:stCondLst>
                                            <p:cond delay="0"/>
                                          </p:stCondLst>
                                        </p:cTn>
                                        <p:tgtEl>
                                          <p:spTgt spid="5">
                                            <p:txEl>
                                              <p:pRg st="10" end="10"/>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5">
                                            <p:txEl>
                                              <p:pRg st="10" end="10"/>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5">
                                            <p:txEl>
                                              <p:pRg st="10" end="10"/>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5">
                                            <p:txEl>
                                              <p:pRg st="10" end="10"/>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5">
                                            <p:txEl>
                                              <p:pRg st="10" end="10"/>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5">
                                            <p:txEl>
                                              <p:pRg st="10" end="10"/>
                                            </p:txEl>
                                          </p:spTgt>
                                        </p:tgtEl>
                                      </p:cBhvr>
                                      <p:to x="100000" y="60000"/>
                                    </p:animScale>
                                    <p:animScale>
                                      <p:cBhvr>
                                        <p:cTn id="212" dur="166" decel="50000">
                                          <p:stCondLst>
                                            <p:cond delay="676"/>
                                          </p:stCondLst>
                                        </p:cTn>
                                        <p:tgtEl>
                                          <p:spTgt spid="5">
                                            <p:txEl>
                                              <p:pRg st="10" end="10"/>
                                            </p:txEl>
                                          </p:spTgt>
                                        </p:tgtEl>
                                      </p:cBhvr>
                                      <p:to x="100000" y="100000"/>
                                    </p:animScale>
                                    <p:animScale>
                                      <p:cBhvr>
                                        <p:cTn id="213" dur="26">
                                          <p:stCondLst>
                                            <p:cond delay="1312"/>
                                          </p:stCondLst>
                                        </p:cTn>
                                        <p:tgtEl>
                                          <p:spTgt spid="5">
                                            <p:txEl>
                                              <p:pRg st="10" end="10"/>
                                            </p:txEl>
                                          </p:spTgt>
                                        </p:tgtEl>
                                      </p:cBhvr>
                                      <p:to x="100000" y="80000"/>
                                    </p:animScale>
                                    <p:animScale>
                                      <p:cBhvr>
                                        <p:cTn id="214" dur="166" decel="50000">
                                          <p:stCondLst>
                                            <p:cond delay="1338"/>
                                          </p:stCondLst>
                                        </p:cTn>
                                        <p:tgtEl>
                                          <p:spTgt spid="5">
                                            <p:txEl>
                                              <p:pRg st="10" end="10"/>
                                            </p:txEl>
                                          </p:spTgt>
                                        </p:tgtEl>
                                      </p:cBhvr>
                                      <p:to x="100000" y="100000"/>
                                    </p:animScale>
                                    <p:animScale>
                                      <p:cBhvr>
                                        <p:cTn id="215" dur="26">
                                          <p:stCondLst>
                                            <p:cond delay="1642"/>
                                          </p:stCondLst>
                                        </p:cTn>
                                        <p:tgtEl>
                                          <p:spTgt spid="5">
                                            <p:txEl>
                                              <p:pRg st="10" end="10"/>
                                            </p:txEl>
                                          </p:spTgt>
                                        </p:tgtEl>
                                      </p:cBhvr>
                                      <p:to x="100000" y="90000"/>
                                    </p:animScale>
                                    <p:animScale>
                                      <p:cBhvr>
                                        <p:cTn id="216" dur="166" decel="50000">
                                          <p:stCondLst>
                                            <p:cond delay="1668"/>
                                          </p:stCondLst>
                                        </p:cTn>
                                        <p:tgtEl>
                                          <p:spTgt spid="5">
                                            <p:txEl>
                                              <p:pRg st="10" end="10"/>
                                            </p:txEl>
                                          </p:spTgt>
                                        </p:tgtEl>
                                      </p:cBhvr>
                                      <p:to x="100000" y="100000"/>
                                    </p:animScale>
                                    <p:animScale>
                                      <p:cBhvr>
                                        <p:cTn id="217" dur="26">
                                          <p:stCondLst>
                                            <p:cond delay="1808"/>
                                          </p:stCondLst>
                                        </p:cTn>
                                        <p:tgtEl>
                                          <p:spTgt spid="5">
                                            <p:txEl>
                                              <p:pRg st="10" end="10"/>
                                            </p:txEl>
                                          </p:spTgt>
                                        </p:tgtEl>
                                      </p:cBhvr>
                                      <p:to x="100000" y="95000"/>
                                    </p:animScale>
                                    <p:animScale>
                                      <p:cBhvr>
                                        <p:cTn id="218" dur="166" decel="50000">
                                          <p:stCondLst>
                                            <p:cond delay="1834"/>
                                          </p:stCondLst>
                                        </p:cTn>
                                        <p:tgtEl>
                                          <p:spTgt spid="5">
                                            <p:txEl>
                                              <p:pRg st="10" end="10"/>
                                            </p:txEl>
                                          </p:spTgt>
                                        </p:tgtEl>
                                      </p:cBhvr>
                                      <p:to x="100000" y="100000"/>
                                    </p:animScale>
                                  </p:childTnLst>
                                </p:cTn>
                              </p:par>
                            </p:childTnLst>
                          </p:cTn>
                        </p:par>
                      </p:childTnLst>
                    </p:cTn>
                  </p:par>
                  <p:par>
                    <p:cTn id="219" fill="hold">
                      <p:stCondLst>
                        <p:cond delay="indefinite"/>
                      </p:stCondLst>
                      <p:childTnLst>
                        <p:par>
                          <p:cTn id="220" fill="hold">
                            <p:stCondLst>
                              <p:cond delay="0"/>
                            </p:stCondLst>
                            <p:childTnLst>
                              <p:par>
                                <p:cTn id="221" presetID="26" presetClass="entr" presetSubtype="0" fill="hold" grpId="0" nodeType="clickEffect">
                                  <p:stCondLst>
                                    <p:cond delay="0"/>
                                  </p:stCondLst>
                                  <p:childTnLst>
                                    <p:set>
                                      <p:cBhvr>
                                        <p:cTn id="222" dur="1" fill="hold">
                                          <p:stCondLst>
                                            <p:cond delay="0"/>
                                          </p:stCondLst>
                                        </p:cTn>
                                        <p:tgtEl>
                                          <p:spTgt spid="5">
                                            <p:txEl>
                                              <p:pRg st="11" end="11"/>
                                            </p:txEl>
                                          </p:spTgt>
                                        </p:tgtEl>
                                        <p:attrNameLst>
                                          <p:attrName>style.visibility</p:attrName>
                                        </p:attrNameLst>
                                      </p:cBhvr>
                                      <p:to>
                                        <p:strVal val="visible"/>
                                      </p:to>
                                    </p:set>
                                    <p:animEffect transition="in" filter="wipe(down)">
                                      <p:cBhvr>
                                        <p:cTn id="223" dur="580">
                                          <p:stCondLst>
                                            <p:cond delay="0"/>
                                          </p:stCondLst>
                                        </p:cTn>
                                        <p:tgtEl>
                                          <p:spTgt spid="5">
                                            <p:txEl>
                                              <p:pRg st="11" end="11"/>
                                            </p:txEl>
                                          </p:spTgt>
                                        </p:tgtEl>
                                      </p:cBhvr>
                                    </p:animEffect>
                                    <p:anim calcmode="lin" valueType="num">
                                      <p:cBhvr>
                                        <p:cTn id="224" dur="1822" tmFilter="0,0; 0.14,0.36; 0.43,0.73; 0.71,0.91; 1.0,1.0">
                                          <p:stCondLst>
                                            <p:cond delay="0"/>
                                          </p:stCondLst>
                                        </p:cTn>
                                        <p:tgtEl>
                                          <p:spTgt spid="5">
                                            <p:txEl>
                                              <p:pRg st="11" end="11"/>
                                            </p:txEl>
                                          </p:spTgt>
                                        </p:tgtEl>
                                        <p:attrNameLst>
                                          <p:attrName>ppt_x</p:attrName>
                                        </p:attrNameLst>
                                      </p:cBhvr>
                                      <p:tavLst>
                                        <p:tav tm="0">
                                          <p:val>
                                            <p:strVal val="#ppt_x-0.25"/>
                                          </p:val>
                                        </p:tav>
                                        <p:tav tm="100000">
                                          <p:val>
                                            <p:strVal val="#ppt_x"/>
                                          </p:val>
                                        </p:tav>
                                      </p:tavLst>
                                    </p:anim>
                                    <p:anim calcmode="lin" valueType="num">
                                      <p:cBhvr>
                                        <p:cTn id="225" dur="664" tmFilter="0.0,0.0; 0.25,0.07; 0.50,0.2; 0.75,0.467; 1.0,1.0">
                                          <p:stCondLst>
                                            <p:cond delay="0"/>
                                          </p:stCondLst>
                                        </p:cTn>
                                        <p:tgtEl>
                                          <p:spTgt spid="5">
                                            <p:txEl>
                                              <p:pRg st="11" end="11"/>
                                            </p:txEl>
                                          </p:spTgt>
                                        </p:tgtEl>
                                        <p:attrNameLst>
                                          <p:attrName>ppt_y</p:attrName>
                                        </p:attrNameLst>
                                      </p:cBhvr>
                                      <p:tavLst>
                                        <p:tav tm="0" fmla="#ppt_y-sin(pi*$)/3">
                                          <p:val>
                                            <p:fltVal val="0.5"/>
                                          </p:val>
                                        </p:tav>
                                        <p:tav tm="100000">
                                          <p:val>
                                            <p:fltVal val="1"/>
                                          </p:val>
                                        </p:tav>
                                      </p:tavLst>
                                    </p:anim>
                                    <p:anim calcmode="lin" valueType="num">
                                      <p:cBhvr>
                                        <p:cTn id="226" dur="664" tmFilter="0, 0; 0.125,0.2665; 0.25,0.4; 0.375,0.465; 0.5,0.5;  0.625,0.535; 0.75,0.6; 0.875,0.7335; 1,1">
                                          <p:stCondLst>
                                            <p:cond delay="664"/>
                                          </p:stCondLst>
                                        </p:cTn>
                                        <p:tgtEl>
                                          <p:spTgt spid="5">
                                            <p:txEl>
                                              <p:pRg st="11" end="11"/>
                                            </p:txEl>
                                          </p:spTgt>
                                        </p:tgtEl>
                                        <p:attrNameLst>
                                          <p:attrName>ppt_y</p:attrName>
                                        </p:attrNameLst>
                                      </p:cBhvr>
                                      <p:tavLst>
                                        <p:tav tm="0" fmla="#ppt_y-sin(pi*$)/9">
                                          <p:val>
                                            <p:fltVal val="0"/>
                                          </p:val>
                                        </p:tav>
                                        <p:tav tm="100000">
                                          <p:val>
                                            <p:fltVal val="1"/>
                                          </p:val>
                                        </p:tav>
                                      </p:tavLst>
                                    </p:anim>
                                    <p:anim calcmode="lin" valueType="num">
                                      <p:cBhvr>
                                        <p:cTn id="227" dur="332" tmFilter="0, 0; 0.125,0.2665; 0.25,0.4; 0.375,0.465; 0.5,0.5;  0.625,0.535; 0.75,0.6; 0.875,0.7335; 1,1">
                                          <p:stCondLst>
                                            <p:cond delay="1324"/>
                                          </p:stCondLst>
                                        </p:cTn>
                                        <p:tgtEl>
                                          <p:spTgt spid="5">
                                            <p:txEl>
                                              <p:pRg st="11" end="11"/>
                                            </p:txEl>
                                          </p:spTgt>
                                        </p:tgtEl>
                                        <p:attrNameLst>
                                          <p:attrName>ppt_y</p:attrName>
                                        </p:attrNameLst>
                                      </p:cBhvr>
                                      <p:tavLst>
                                        <p:tav tm="0" fmla="#ppt_y-sin(pi*$)/27">
                                          <p:val>
                                            <p:fltVal val="0"/>
                                          </p:val>
                                        </p:tav>
                                        <p:tav tm="100000">
                                          <p:val>
                                            <p:fltVal val="1"/>
                                          </p:val>
                                        </p:tav>
                                      </p:tavLst>
                                    </p:anim>
                                    <p:anim calcmode="lin" valueType="num">
                                      <p:cBhvr>
                                        <p:cTn id="228" dur="164" tmFilter="0, 0; 0.125,0.2665; 0.25,0.4; 0.375,0.465; 0.5,0.5;  0.625,0.535; 0.75,0.6; 0.875,0.7335; 1,1">
                                          <p:stCondLst>
                                            <p:cond delay="1656"/>
                                          </p:stCondLst>
                                        </p:cTn>
                                        <p:tgtEl>
                                          <p:spTgt spid="5">
                                            <p:txEl>
                                              <p:pRg st="11" end="11"/>
                                            </p:txEl>
                                          </p:spTgt>
                                        </p:tgtEl>
                                        <p:attrNameLst>
                                          <p:attrName>ppt_y</p:attrName>
                                        </p:attrNameLst>
                                      </p:cBhvr>
                                      <p:tavLst>
                                        <p:tav tm="0" fmla="#ppt_y-sin(pi*$)/81">
                                          <p:val>
                                            <p:fltVal val="0"/>
                                          </p:val>
                                        </p:tav>
                                        <p:tav tm="100000">
                                          <p:val>
                                            <p:fltVal val="1"/>
                                          </p:val>
                                        </p:tav>
                                      </p:tavLst>
                                    </p:anim>
                                    <p:animScale>
                                      <p:cBhvr>
                                        <p:cTn id="229" dur="26">
                                          <p:stCondLst>
                                            <p:cond delay="650"/>
                                          </p:stCondLst>
                                        </p:cTn>
                                        <p:tgtEl>
                                          <p:spTgt spid="5">
                                            <p:txEl>
                                              <p:pRg st="11" end="11"/>
                                            </p:txEl>
                                          </p:spTgt>
                                        </p:tgtEl>
                                      </p:cBhvr>
                                      <p:to x="100000" y="60000"/>
                                    </p:animScale>
                                    <p:animScale>
                                      <p:cBhvr>
                                        <p:cTn id="230" dur="166" decel="50000">
                                          <p:stCondLst>
                                            <p:cond delay="676"/>
                                          </p:stCondLst>
                                        </p:cTn>
                                        <p:tgtEl>
                                          <p:spTgt spid="5">
                                            <p:txEl>
                                              <p:pRg st="11" end="11"/>
                                            </p:txEl>
                                          </p:spTgt>
                                        </p:tgtEl>
                                      </p:cBhvr>
                                      <p:to x="100000" y="100000"/>
                                    </p:animScale>
                                    <p:animScale>
                                      <p:cBhvr>
                                        <p:cTn id="231" dur="26">
                                          <p:stCondLst>
                                            <p:cond delay="1312"/>
                                          </p:stCondLst>
                                        </p:cTn>
                                        <p:tgtEl>
                                          <p:spTgt spid="5">
                                            <p:txEl>
                                              <p:pRg st="11" end="11"/>
                                            </p:txEl>
                                          </p:spTgt>
                                        </p:tgtEl>
                                      </p:cBhvr>
                                      <p:to x="100000" y="80000"/>
                                    </p:animScale>
                                    <p:animScale>
                                      <p:cBhvr>
                                        <p:cTn id="232" dur="166" decel="50000">
                                          <p:stCondLst>
                                            <p:cond delay="1338"/>
                                          </p:stCondLst>
                                        </p:cTn>
                                        <p:tgtEl>
                                          <p:spTgt spid="5">
                                            <p:txEl>
                                              <p:pRg st="11" end="11"/>
                                            </p:txEl>
                                          </p:spTgt>
                                        </p:tgtEl>
                                      </p:cBhvr>
                                      <p:to x="100000" y="100000"/>
                                    </p:animScale>
                                    <p:animScale>
                                      <p:cBhvr>
                                        <p:cTn id="233" dur="26">
                                          <p:stCondLst>
                                            <p:cond delay="1642"/>
                                          </p:stCondLst>
                                        </p:cTn>
                                        <p:tgtEl>
                                          <p:spTgt spid="5">
                                            <p:txEl>
                                              <p:pRg st="11" end="11"/>
                                            </p:txEl>
                                          </p:spTgt>
                                        </p:tgtEl>
                                      </p:cBhvr>
                                      <p:to x="100000" y="90000"/>
                                    </p:animScale>
                                    <p:animScale>
                                      <p:cBhvr>
                                        <p:cTn id="234" dur="166" decel="50000">
                                          <p:stCondLst>
                                            <p:cond delay="1668"/>
                                          </p:stCondLst>
                                        </p:cTn>
                                        <p:tgtEl>
                                          <p:spTgt spid="5">
                                            <p:txEl>
                                              <p:pRg st="11" end="11"/>
                                            </p:txEl>
                                          </p:spTgt>
                                        </p:tgtEl>
                                      </p:cBhvr>
                                      <p:to x="100000" y="100000"/>
                                    </p:animScale>
                                    <p:animScale>
                                      <p:cBhvr>
                                        <p:cTn id="235" dur="26">
                                          <p:stCondLst>
                                            <p:cond delay="1808"/>
                                          </p:stCondLst>
                                        </p:cTn>
                                        <p:tgtEl>
                                          <p:spTgt spid="5">
                                            <p:txEl>
                                              <p:pRg st="11" end="11"/>
                                            </p:txEl>
                                          </p:spTgt>
                                        </p:tgtEl>
                                      </p:cBhvr>
                                      <p:to x="100000" y="95000"/>
                                    </p:animScale>
                                    <p:animScale>
                                      <p:cBhvr>
                                        <p:cTn id="236" dur="166" decel="50000">
                                          <p:stCondLst>
                                            <p:cond delay="1834"/>
                                          </p:stCondLst>
                                        </p:cTn>
                                        <p:tgtEl>
                                          <p:spTgt spid="5">
                                            <p:txEl>
                                              <p:pRg st="11" end="1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dirty="0">
                <a:hlinkClick r:id="rId2"/>
              </a:rPr>
              <a:t>http://www.knihovnaslany.cz/kalendarium/2009/11/ctenarsky-denik-prosinec-2</a:t>
            </a:r>
            <a:r>
              <a:rPr lang="cs-CZ" dirty="0" smtClean="0">
                <a:hlinkClick r:id="rId2"/>
              </a:rPr>
              <a:t>/</a:t>
            </a:r>
            <a:endParaRPr lang="cs-CZ" dirty="0" smtClean="0"/>
          </a:p>
          <a:p>
            <a:r>
              <a:rPr lang="cs-CZ" dirty="0">
                <a:hlinkClick r:id="rId3"/>
              </a:rPr>
              <a:t>http://</a:t>
            </a:r>
            <a:r>
              <a:rPr lang="cs-CZ" dirty="0" smtClean="0">
                <a:hlinkClick r:id="rId3"/>
              </a:rPr>
              <a:t>cs.wikipedia.org/wiki/Arno%C5%A1t_Lustig</a:t>
            </a:r>
            <a:endParaRPr lang="cs-CZ" dirty="0" smtClean="0"/>
          </a:p>
          <a:p>
            <a:r>
              <a:rPr lang="cs-CZ" dirty="0">
                <a:hlinkClick r:id="rId4"/>
              </a:rPr>
              <a:t>http://www.ceskatelevize.cz/ivysilani/1186000189-13-komnata/209562210800003</a:t>
            </a:r>
            <a:r>
              <a:rPr lang="cs-CZ" dirty="0" smtClean="0">
                <a:hlinkClick r:id="rId4"/>
              </a:rPr>
              <a:t>/</a:t>
            </a:r>
            <a:endParaRPr lang="cs-CZ" dirty="0" smtClean="0"/>
          </a:p>
          <a:p>
            <a:pPr lvl="0"/>
            <a:r>
              <a:rPr lang="cs-CZ" dirty="0"/>
              <a:t>LUSTIG, A. </a:t>
            </a:r>
            <a:r>
              <a:rPr lang="cs-CZ" i="1" dirty="0"/>
              <a:t>Modlitba pro </a:t>
            </a:r>
            <a:r>
              <a:rPr lang="cs-CZ" i="1" dirty="0" smtClean="0"/>
              <a:t>Kateřinu </a:t>
            </a:r>
            <a:r>
              <a:rPr lang="cs-CZ" i="1" dirty="0" err="1" smtClean="0"/>
              <a:t>Horowitzovou</a:t>
            </a:r>
            <a:r>
              <a:rPr lang="cs-CZ" i="1" dirty="0" smtClean="0"/>
              <a:t>. </a:t>
            </a:r>
            <a:r>
              <a:rPr lang="cs-CZ" dirty="0" smtClean="0"/>
              <a:t>Praha: </a:t>
            </a:r>
            <a:r>
              <a:rPr lang="cs-CZ" dirty="0" err="1" smtClean="0"/>
              <a:t>Euromedia</a:t>
            </a:r>
            <a:r>
              <a:rPr lang="cs-CZ" dirty="0" smtClean="0"/>
              <a:t> </a:t>
            </a:r>
            <a:r>
              <a:rPr lang="cs-CZ" dirty="0"/>
              <a:t>Group, </a:t>
            </a:r>
            <a:r>
              <a:rPr lang="cs-CZ" dirty="0" smtClean="0"/>
              <a:t>2005.</a:t>
            </a:r>
            <a:endParaRPr lang="cs-CZ" dirty="0"/>
          </a:p>
          <a:p>
            <a:r>
              <a:rPr lang="cs-CZ" smtClean="0"/>
              <a:t>LUSTIG</a:t>
            </a:r>
            <a:r>
              <a:rPr lang="cs-CZ" dirty="0" smtClean="0"/>
              <a:t>, A. </a:t>
            </a:r>
            <a:r>
              <a:rPr lang="cs-CZ" i="1" dirty="0"/>
              <a:t>Zpověď</a:t>
            </a:r>
            <a:r>
              <a:rPr lang="cs-CZ" b="1" dirty="0"/>
              <a:t> </a:t>
            </a:r>
            <a:r>
              <a:rPr lang="cs-CZ" b="1" dirty="0" smtClean="0"/>
              <a:t>. </a:t>
            </a:r>
            <a:r>
              <a:rPr lang="cs-CZ" dirty="0" smtClean="0"/>
              <a:t>Praha: </a:t>
            </a:r>
            <a:r>
              <a:rPr lang="cs-CZ" dirty="0"/>
              <a:t>Nakladatelství Franze Kafky, </a:t>
            </a:r>
            <a:r>
              <a:rPr lang="cs-CZ" dirty="0" smtClean="0"/>
              <a:t>2009.</a:t>
            </a:r>
            <a:endParaRPr lang="cs-CZ" b="1" dirty="0"/>
          </a:p>
          <a:p>
            <a:endParaRPr lang="cs-CZ" dirty="0" smtClean="0"/>
          </a:p>
          <a:p>
            <a:endParaRPr lang="cs-CZ" dirty="0" smtClean="0"/>
          </a:p>
          <a:p>
            <a:endParaRPr lang="cs-CZ" dirty="0"/>
          </a:p>
        </p:txBody>
      </p:sp>
    </p:spTree>
    <p:extLst>
      <p:ext uri="{BB962C8B-B14F-4D97-AF65-F5344CB8AC3E}">
        <p14:creationId xmlns:p14="http://schemas.microsoft.com/office/powerpoint/2010/main" val="6332067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Summer">
  <a:themeElements>
    <a:clrScheme name="Summer">
      <a:dk1>
        <a:sysClr val="windowText" lastClr="000000"/>
      </a:dk1>
      <a:lt1>
        <a:sysClr val="window" lastClr="FFFFFF"/>
      </a:lt1>
      <a:dk2>
        <a:srgbClr val="E89117"/>
      </a:dk2>
      <a:lt2>
        <a:srgbClr val="FEDD78"/>
      </a:lt2>
      <a:accent1>
        <a:srgbClr val="A1B633"/>
      </a:accent1>
      <a:accent2>
        <a:srgbClr val="C4D73F"/>
      </a:accent2>
      <a:accent3>
        <a:srgbClr val="FFCE2D"/>
      </a:accent3>
      <a:accent4>
        <a:srgbClr val="FFA600"/>
      </a:accent4>
      <a:accent5>
        <a:srgbClr val="ED5E00"/>
      </a:accent5>
      <a:accent6>
        <a:srgbClr val="C62D03"/>
      </a:accent6>
      <a:hlink>
        <a:srgbClr val="408080"/>
      </a:hlink>
      <a:folHlink>
        <a:srgbClr val="5EAEAE"/>
      </a:folHlink>
    </a:clrScheme>
    <a:fontScheme name="Summer">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ummer">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7000"/>
                <a:shade val="80000"/>
                <a:hueMod val="110000"/>
                <a:satMod val="120000"/>
              </a:schemeClr>
            </a:gs>
            <a:gs pos="100000">
              <a:schemeClr val="phClr">
                <a:shade val="60000"/>
                <a:hueMod val="40000"/>
                <a:satMod val="120000"/>
                <a:lumMod val="103000"/>
              </a:schemeClr>
            </a:gs>
          </a:gsLst>
          <a:lin ang="5400000" scaled="1"/>
        </a:gradFill>
        <a:gradFill rotWithShape="1">
          <a:gsLst>
            <a:gs pos="0">
              <a:schemeClr val="phClr">
                <a:tint val="97000"/>
                <a:shade val="80000"/>
                <a:hueMod val="110000"/>
                <a:satMod val="130000"/>
                <a:lumMod val="100000"/>
              </a:schemeClr>
            </a:gs>
            <a:gs pos="100000">
              <a:schemeClr val="phClr">
                <a:shade val="60000"/>
                <a:hueMod val="40000"/>
                <a:satMod val="120000"/>
                <a:lumMod val="103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Léto</Template>
  <TotalTime>250</TotalTime>
  <Words>527</Words>
  <Application>Microsoft Office PowerPoint</Application>
  <PresentationFormat>Předvádění na obrazovce (4:3)</PresentationFormat>
  <Paragraphs>110</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Summer</vt:lpstr>
      <vt:lpstr>Prezentace aplikace PowerPoint</vt:lpstr>
      <vt:lpstr>Prezentace aplikace PowerPoint</vt:lpstr>
      <vt:lpstr>Arnošt Lustig  (21. 12. 1926 – 26. 2. 2011)</vt:lpstr>
      <vt:lpstr>Doplňte tato slova do svého zápisu:</vt:lpstr>
      <vt:lpstr>Arnošt Lustig  (1926 – 2011)</vt:lpstr>
      <vt:lpstr>Arnošt Lustig  (1926 – 2011)</vt:lpstr>
      <vt:lpstr>Tvorba:</vt:lpstr>
      <vt:lpstr>Tvorba:</vt:lpstr>
      <vt:lpstr>Modlitba pro Kateřinu Horowitzovou:</vt:lpstr>
      <vt:lpstr>Otázky a odpovědi:</vt:lpstr>
      <vt:lpstr>Ukázka z internetu:</vt:lpstr>
      <vt:lpstr>Použité zdroje:</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Další autoři válečné literatury</dc:title>
  <dc:creator>Jajinka</dc:creator>
  <cp:lastModifiedBy>Jajinka</cp:lastModifiedBy>
  <cp:revision>33</cp:revision>
  <dcterms:created xsi:type="dcterms:W3CDTF">2012-05-08T09:23:26Z</dcterms:created>
  <dcterms:modified xsi:type="dcterms:W3CDTF">2012-06-05T17:32:59Z</dcterms:modified>
</cp:coreProperties>
</file>