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  <p:sldId id="272" r:id="rId6"/>
    <p:sldId id="273" r:id="rId7"/>
    <p:sldId id="26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colorful4" csCatId="colorful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01</a:t>
          </a:r>
          <a:r>
            <a:rPr lang="cs-CZ" smtClean="0"/>
            <a:t>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ŽIVOT LIDÍ V MINULOSTI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ScaleX="96838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65551" custLinFactNeighborX="-2952" custLinFactNeighborY="-371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519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ScaleY="80092" custLinFactY="25125" custLinFactNeighborX="45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hammer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85720" y="1714488"/>
          <a:ext cx="8429684" cy="478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Vodorovný svitek 7"/>
          <p:cNvSpPr/>
          <p:nvPr/>
        </p:nvSpPr>
        <p:spPr>
          <a:xfrm>
            <a:off x="3643306" y="4429132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LIDÍ V MINULOSTI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</a:t>
            </a:r>
            <a:r>
              <a:rPr lang="cs-CZ" dirty="0" smtClean="0"/>
              <a:t>5.9.2011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skanzen, staré nástroje, práce lidí na vesnici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Český jazyk – diskuze nad daným tématem, vysvětlování lidových rčení a přísloví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je motivován exkurzí do skanzenu. Opakuje poznatky žáků o životě lidí v minulosti na vesnicích. 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hammer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 „SKANZEN“?</a:t>
            </a:r>
            <a:endParaRPr lang="cs-CZ" b="1" dirty="0"/>
          </a:p>
        </p:txBody>
      </p:sp>
      <p:pic>
        <p:nvPicPr>
          <p:cNvPr id="6" name="Zástupný symbol pro obsah 5" descr="DSC0030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071670" y="2071678"/>
            <a:ext cx="4786346" cy="3589760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sp>
        <p:nvSpPr>
          <p:cNvPr id="7" name="Obláček 6"/>
          <p:cNvSpPr/>
          <p:nvPr/>
        </p:nvSpPr>
        <p:spPr>
          <a:xfrm>
            <a:off x="642910" y="1214422"/>
            <a:ext cx="2571768" cy="1357322"/>
          </a:xfrm>
          <a:prstGeom prst="cloudCallout">
            <a:avLst>
              <a:gd name="adj1" fmla="val 43714"/>
              <a:gd name="adj2" fmla="val 6520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Muzeum pod širým nebem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6143636" y="1071546"/>
            <a:ext cx="2714644" cy="2286016"/>
          </a:xfrm>
          <a:prstGeom prst="cloudCallout">
            <a:avLst>
              <a:gd name="adj1" fmla="val -91734"/>
              <a:gd name="adj2" fmla="val 2523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Seznamuje nás se životem lidí v dřívějších dobách.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4643438" y="4786322"/>
            <a:ext cx="4071934" cy="1643074"/>
          </a:xfrm>
          <a:prstGeom prst="cloudCallout">
            <a:avLst>
              <a:gd name="adj1" fmla="val -64061"/>
              <a:gd name="adj2" fmla="val -3041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Můžeme zde vidět staré budovy, nářadí a nástroje.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plus/>
    <p:sndAc>
      <p:stSnd>
        <p:snd r:embed="rId2" name="hamm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9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Přiřaď název ke správnému obrázku:</a:t>
            </a:r>
            <a:endParaRPr lang="cs-CZ" b="1" dirty="0"/>
          </a:p>
        </p:txBody>
      </p:sp>
      <p:pic>
        <p:nvPicPr>
          <p:cNvPr id="4" name="Zástupný symbol pro obsah 3" descr="DSC0028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4394" t="24745" b="4226"/>
          <a:stretch>
            <a:fillRect/>
          </a:stretch>
        </p:blipFill>
        <p:spPr>
          <a:xfrm rot="5400000">
            <a:off x="100885" y="1756447"/>
            <a:ext cx="2870000" cy="1785950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Obrázek 4" descr="DSC00289.JPG"/>
          <p:cNvPicPr>
            <a:picLocks noChangeAspect="1"/>
          </p:cNvPicPr>
          <p:nvPr/>
        </p:nvPicPr>
        <p:blipFill>
          <a:blip r:embed="rId4" cstate="print"/>
          <a:srcRect l="584" b="16978"/>
          <a:stretch>
            <a:fillRect/>
          </a:stretch>
        </p:blipFill>
        <p:spPr>
          <a:xfrm rot="5400000">
            <a:off x="2243667" y="1756805"/>
            <a:ext cx="2902932" cy="1818166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" name="Obrázek 5" descr="DSC00290.JPG"/>
          <p:cNvPicPr>
            <a:picLocks noChangeAspect="1"/>
          </p:cNvPicPr>
          <p:nvPr/>
        </p:nvPicPr>
        <p:blipFill>
          <a:blip r:embed="rId5" cstate="print"/>
          <a:srcRect l="4938" t="14814" r="12346" b="12757"/>
          <a:stretch>
            <a:fillRect/>
          </a:stretch>
        </p:blipFill>
        <p:spPr>
          <a:xfrm>
            <a:off x="642910" y="4357694"/>
            <a:ext cx="2698596" cy="2143140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DSC00311.JPG"/>
          <p:cNvPicPr>
            <a:picLocks noChangeAspect="1"/>
          </p:cNvPicPr>
          <p:nvPr/>
        </p:nvPicPr>
        <p:blipFill>
          <a:blip r:embed="rId6" cstate="print"/>
          <a:srcRect t="35416" b="21875"/>
          <a:stretch>
            <a:fillRect/>
          </a:stretch>
        </p:blipFill>
        <p:spPr>
          <a:xfrm rot="5400000">
            <a:off x="4253925" y="1889687"/>
            <a:ext cx="2857521" cy="1506992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" name="Obrázek 7" descr="DSC00306.JPG"/>
          <p:cNvPicPr>
            <a:picLocks noChangeAspect="1"/>
          </p:cNvPicPr>
          <p:nvPr/>
        </p:nvPicPr>
        <p:blipFill>
          <a:blip r:embed="rId7" cstate="print"/>
          <a:srcRect t="15625" b="35417"/>
          <a:stretch>
            <a:fillRect/>
          </a:stretch>
        </p:blipFill>
        <p:spPr>
          <a:xfrm rot="5400000">
            <a:off x="6250793" y="1893083"/>
            <a:ext cx="2857520" cy="1500198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" name="Obrázek 9" descr="DSC00296.JPG"/>
          <p:cNvPicPr>
            <a:picLocks noChangeAspect="1"/>
          </p:cNvPicPr>
          <p:nvPr/>
        </p:nvPicPr>
        <p:blipFill>
          <a:blip r:embed="rId8" cstate="print"/>
          <a:srcRect t="19791" b="25000"/>
          <a:stretch>
            <a:fillRect/>
          </a:stretch>
        </p:blipFill>
        <p:spPr>
          <a:xfrm>
            <a:off x="5143504" y="4357694"/>
            <a:ext cx="3393316" cy="2143140"/>
          </a:xfrm>
          <a:prstGeom prst="roundRect">
            <a:avLst>
              <a:gd name="adj" fmla="val 11111"/>
            </a:avLst>
          </a:prstGeom>
          <a:ln w="190500" cap="rnd">
            <a:solidFill>
              <a:srgbClr val="00B0F0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9" name="Zaoblený obdélník 8"/>
          <p:cNvSpPr/>
          <p:nvPr/>
        </p:nvSpPr>
        <p:spPr>
          <a:xfrm>
            <a:off x="3500430" y="4214818"/>
            <a:ext cx="1428760" cy="35719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žentour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00430" y="4643446"/>
            <a:ext cx="1428760" cy="35719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máselnice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500430" y="5072074"/>
            <a:ext cx="1428760" cy="35719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výheň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00430" y="5500702"/>
            <a:ext cx="1428760" cy="35719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cep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00430" y="5929330"/>
            <a:ext cx="1428760" cy="35719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kovadlina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357554" y="6357958"/>
            <a:ext cx="1857388" cy="357190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kovářský měch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85786" y="214290"/>
            <a:ext cx="7572428" cy="928694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K čemu tyto nástroje sloužily?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225550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Odpovězte ve dvojicích  na vylosovanou otázku. Odpověď napište a dokreslete vhodný obrázek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7" name="Dvaatřiceticípá hvězda 6"/>
          <p:cNvSpPr/>
          <p:nvPr/>
        </p:nvSpPr>
        <p:spPr>
          <a:xfrm>
            <a:off x="642910" y="1571612"/>
            <a:ext cx="2428892" cy="2000264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Jak se vyrábělo máslo?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5929322" y="1643050"/>
            <a:ext cx="2571768" cy="2286016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 Z čeho se vyrábí mýdlo?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3357554" y="1357298"/>
            <a:ext cx="2571768" cy="178595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 čeho se vyrábí látka?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Dvaatřiceticípá hvězda 9"/>
          <p:cNvSpPr/>
          <p:nvPr/>
        </p:nvSpPr>
        <p:spPr>
          <a:xfrm>
            <a:off x="571472" y="3929066"/>
            <a:ext cx="2571768" cy="214314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Jak využívali lidé obilí?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Dvaatřiceticípá hvězda 10"/>
          <p:cNvSpPr/>
          <p:nvPr/>
        </p:nvSpPr>
        <p:spPr>
          <a:xfrm>
            <a:off x="5857884" y="4071942"/>
            <a:ext cx="2643206" cy="2000264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Jaké jsme viděli nástroje?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Dvaatřiceticípá hvězda 11"/>
          <p:cNvSpPr/>
          <p:nvPr/>
        </p:nvSpPr>
        <p:spPr>
          <a:xfrm>
            <a:off x="3143240" y="3357562"/>
            <a:ext cx="2857520" cy="214314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Jak pracovala pračka kývačka?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071934" y="2714620"/>
            <a:ext cx="857256" cy="50006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428728" y="3214686"/>
            <a:ext cx="928694" cy="571504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072330" y="3429000"/>
            <a:ext cx="785818" cy="42862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357950" y="5643578"/>
            <a:ext cx="928694" cy="571504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6.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500562" y="5214950"/>
            <a:ext cx="928694" cy="642942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500298" y="5357826"/>
            <a:ext cx="714380" cy="571504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Co tím lidé mysleli? Vysvětli:</a:t>
            </a:r>
            <a:endParaRPr lang="cs-CZ" b="1" dirty="0"/>
          </a:p>
        </p:txBody>
      </p:sp>
      <p:sp>
        <p:nvSpPr>
          <p:cNvPr id="5" name="Obláček 4"/>
          <p:cNvSpPr/>
          <p:nvPr/>
        </p:nvSpPr>
        <p:spPr>
          <a:xfrm>
            <a:off x="5929322" y="1643050"/>
            <a:ext cx="2571768" cy="1327028"/>
          </a:xfrm>
          <a:prstGeom prst="cloudCallout">
            <a:avLst>
              <a:gd name="adj1" fmla="val -51465"/>
              <a:gd name="adj2" fmla="val 104904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mlátit prázdnou slámu…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1000100" y="1500174"/>
            <a:ext cx="2000264" cy="1428760"/>
          </a:xfrm>
          <a:prstGeom prst="cloudCallout">
            <a:avLst>
              <a:gd name="adj1" fmla="val -34899"/>
              <a:gd name="adj2" fmla="val 81208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oddělit zrno od plev…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714348" y="3286124"/>
            <a:ext cx="3357586" cy="1612780"/>
          </a:xfrm>
          <a:prstGeom prst="cloudCallout">
            <a:avLst>
              <a:gd name="adj1" fmla="val 13105"/>
              <a:gd name="adj2" fmla="val 86923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Vůl starší učí </a:t>
            </a:r>
            <a:r>
              <a:rPr lang="cs-CZ" sz="2400" b="1" dirty="0" err="1" smtClean="0">
                <a:solidFill>
                  <a:schemeClr val="tx1"/>
                </a:solidFill>
              </a:rPr>
              <a:t>orati</a:t>
            </a:r>
            <a:r>
              <a:rPr lang="cs-CZ" sz="2400" b="1" dirty="0" smtClean="0">
                <a:solidFill>
                  <a:schemeClr val="tx1"/>
                </a:solidFill>
              </a:rPr>
              <a:t> vola mladšího.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715008" y="3357562"/>
            <a:ext cx="3000396" cy="1928826"/>
          </a:xfrm>
          <a:prstGeom prst="cloudCallout">
            <a:avLst>
              <a:gd name="adj1" fmla="val 38712"/>
              <a:gd name="adj2" fmla="val 64688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Jaké na mlýn nasypeš, takové se semele.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3571868" y="1357298"/>
            <a:ext cx="2000264" cy="1571636"/>
          </a:xfrm>
          <a:prstGeom prst="cloudCallout">
            <a:avLst>
              <a:gd name="adj1" fmla="val 3728"/>
              <a:gd name="adj2" fmla="val 114714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být páté kolo u vozu…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3143240" y="4500570"/>
            <a:ext cx="2714644" cy="1612780"/>
          </a:xfrm>
          <a:prstGeom prst="cloudCallout">
            <a:avLst>
              <a:gd name="adj1" fmla="val 15960"/>
              <a:gd name="adj2" fmla="val -89274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Čím kolo u káry horší, tím víc vrže.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ŽIVOT LIDÍ V MINULOSTI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většina lidí pracovala v zemědělství</a:t>
            </a:r>
          </a:p>
          <a:p>
            <a:r>
              <a:rPr lang="cs-CZ" b="1" dirty="0" smtClean="0"/>
              <a:t>téměř všechno si museli vyrábět sami</a:t>
            </a:r>
          </a:p>
          <a:p>
            <a:r>
              <a:rPr lang="cs-CZ" b="1" dirty="0" smtClean="0"/>
              <a:t>používali nástroje, které jim práci usnadňovaly</a:t>
            </a:r>
          </a:p>
          <a:p>
            <a:r>
              <a:rPr lang="cs-CZ" b="1" dirty="0" smtClean="0"/>
              <a:t>snažili se zpracovat všechny dary přírody (obilí – zrno na jídlo, sláma na výrobu ošatek a ozdob, stébla na výrobu šindelů na střechu)</a:t>
            </a:r>
          </a:p>
        </p:txBody>
      </p:sp>
    </p:spTree>
  </p:cSld>
  <p:clrMapOvr>
    <a:masterClrMapping/>
  </p:clrMapOvr>
  <p:transition spd="slow">
    <p:sndAc>
      <p:stSnd>
        <p:snd r:embed="rId2" name="hamm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hammer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620</TotalTime>
  <Words>301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ŽIVOT LIDÍ V MINULOSTI</vt:lpstr>
      <vt:lpstr>Co je to „SKANZEN“?</vt:lpstr>
      <vt:lpstr>Přiřaď název ke správnému obrázku:</vt:lpstr>
      <vt:lpstr>Odpovězte ve dvojicích  na vylosovanou otázku. Odpověď napište a dokreslete vhodný obrázek.</vt:lpstr>
      <vt:lpstr>Co tím lidé mysleli? Vysvětli:</vt:lpstr>
      <vt:lpstr>ŽIVOT LIDÍ V MINULOSTI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23</cp:revision>
  <dcterms:created xsi:type="dcterms:W3CDTF">2011-07-24T08:19:55Z</dcterms:created>
  <dcterms:modified xsi:type="dcterms:W3CDTF">2012-01-22T20:15:33Z</dcterms:modified>
</cp:coreProperties>
</file>