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7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3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56F14D-2AEF-45BE-8D35-C356B218F67C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F5C9F-6A3D-4734-928D-94D72670B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7137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5EC1D4A-A796-47C3-A63E-CE236FB377E2}" type="datetimeFigureOut">
              <a:rPr lang="cs-CZ" smtClean="0"/>
              <a:t>13.12.2011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9855497"/>
              </p:ext>
            </p:extLst>
          </p:nvPr>
        </p:nvGraphicFramePr>
        <p:xfrm>
          <a:off x="1665288" y="2414588"/>
          <a:ext cx="5813425" cy="3375263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ZŠ Třeboň, Sokolská 296, 379 01 Třeboň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Mgr. Anna Zabranská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VY_32_INOVACE_3134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Totalitní režimy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Fašismus v Itálii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Dějepis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9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si opakuje své znalosti o komunismu, nově poznává, čím se vyznačuje fašismus, a hledá souvislosti mezi oběma totalitními režimy, porovnává, v čem si jsou podobné a v čem se liší. Pracuje s učebnicí dějepisu, s dějepisnou mapou, se slovníkem cizích slov a slovníčkem v učebnici. 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si uvědomí změnu mezinárodněpolitických vztahů se vznikem komunistického režimu a fašismu i jejich důsledky pro vnitřní sociální prostředí.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468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Porovnání totalitních režimů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V čem se liší komunismus a fašismus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33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Rozdíly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6381522"/>
              </p:ext>
            </p:extLst>
          </p:nvPr>
        </p:nvGraphicFramePr>
        <p:xfrm>
          <a:off x="457200" y="1600200"/>
          <a:ext cx="82296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KOMUNISMUS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FAŠISMUS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Levicový extremismus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Pravicový extremismus</a:t>
                      </a:r>
                      <a:endParaRPr lang="cs-CZ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Vyvolává </a:t>
                      </a:r>
                      <a:r>
                        <a:rPr lang="cs-CZ" b="1" dirty="0" smtClean="0"/>
                        <a:t>třídní boj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Spojuje třídy na podporu státu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Ovlivňuje demokracii (volby apod.)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Odstraňuje demokracii (parlament)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Všichni jsou si </a:t>
                      </a:r>
                      <a:r>
                        <a:rPr lang="cs-CZ" b="1" dirty="0" smtClean="0"/>
                        <a:t>rovni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Popírá rovnost lidí (elitářství)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Stát řídí ekonomiku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Ekonomiku jen reguluje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Zbrojí </a:t>
                      </a:r>
                      <a:r>
                        <a:rPr lang="cs-CZ" dirty="0" smtClean="0"/>
                        <a:t>prý pro obranu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Útočné plány </a:t>
                      </a:r>
                      <a:r>
                        <a:rPr lang="cs-CZ" dirty="0" smtClean="0"/>
                        <a:t>a zbrojení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Emancipace žen (přehnaná)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Patriarchální systém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Vznik v SSSR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02060"/>
                          </a:solidFill>
                        </a:rPr>
                        <a:t>Vznik v Itálii</a:t>
                      </a:r>
                      <a:endParaRPr lang="cs-CZ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560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Pojmenuj vedoucí představitele obou totalitních režimů.</a:t>
            </a:r>
          </a:p>
          <a:p>
            <a:r>
              <a:rPr lang="cs-CZ" dirty="0" smtClean="0"/>
              <a:t>Jaký je význam slova „patriarchální“ ? Pracuj se slovníčkem.</a:t>
            </a:r>
          </a:p>
          <a:p>
            <a:r>
              <a:rPr lang="cs-CZ" dirty="0" smtClean="0"/>
              <a:t>Co je špatné na emancipaci žen v SSSR? (Přečti si text v barevném pruhu v učebnici na straně 24 a uvažuj).              </a:t>
            </a:r>
            <a:endParaRPr lang="cs-CZ" dirty="0"/>
          </a:p>
        </p:txBody>
      </p:sp>
      <p:sp>
        <p:nvSpPr>
          <p:cNvPr id="4" name="Šipka dolů 3"/>
          <p:cNvSpPr/>
          <p:nvPr/>
        </p:nvSpPr>
        <p:spPr>
          <a:xfrm>
            <a:off x="4644008" y="494116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863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Správné odpovědi 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Benito Mussolini, J.V. Stalin, A. Hitler</a:t>
            </a:r>
          </a:p>
          <a:p>
            <a:r>
              <a:rPr lang="cs-CZ" dirty="0" smtClean="0"/>
              <a:t>Teorie o nadřazenosti mužů ve společnosti</a:t>
            </a:r>
          </a:p>
          <a:p>
            <a:r>
              <a:rPr lang="cs-CZ" dirty="0" smtClean="0"/>
              <a:t>Např. emancipace nebyla mnohdy v souladu s přáním ženy, žena nemůže fyzicky zvládnout práci muže, jedna směna v továrně a druhá doma (péče o děti a domácnost), časné umisťování dětí do jeslí apod.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058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Archiv autora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18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105</TotalTime>
  <Words>292</Words>
  <Application>Microsoft Office PowerPoint</Application>
  <PresentationFormat>Předvádění na obrazovce (4:3)</PresentationFormat>
  <Paragraphs>51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Exekutivní</vt:lpstr>
      <vt:lpstr>Prezentace aplikace PowerPoint</vt:lpstr>
      <vt:lpstr>Porovnání totalitních režimů</vt:lpstr>
      <vt:lpstr>Rozdíly</vt:lpstr>
      <vt:lpstr>Úkoly:</vt:lpstr>
      <vt:lpstr>Správné odpovědi 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ZSTREBON</cp:lastModifiedBy>
  <cp:revision>13</cp:revision>
  <dcterms:created xsi:type="dcterms:W3CDTF">2011-11-10T09:46:05Z</dcterms:created>
  <dcterms:modified xsi:type="dcterms:W3CDTF">2011-12-13T11:37:49Z</dcterms:modified>
</cp:coreProperties>
</file>