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2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172" autoAdjust="0"/>
  </p:normalViewPr>
  <p:slideViewPr>
    <p:cSldViewPr>
      <p:cViewPr varScale="1">
        <p:scale>
          <a:sx n="61" d="100"/>
          <a:sy n="61" d="100"/>
        </p:scale>
        <p:origin x="-159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56F14D-2AEF-45BE-8D35-C356B218F67C}" type="datetimeFigureOut">
              <a:rPr lang="cs-CZ" smtClean="0"/>
              <a:t>13.12.2011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0F5C9F-6A3D-4734-928D-94D72670B3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71370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únoruúú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0F5C9F-6A3D-4734-928D-94D72670B3E2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8128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8058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6416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8337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070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8556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937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3778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5433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5155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5707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6703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13.12.2011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74109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talin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27195983"/>
              </p:ext>
            </p:extLst>
          </p:nvPr>
        </p:nvGraphicFramePr>
        <p:xfrm>
          <a:off x="1665288" y="2414588"/>
          <a:ext cx="5813425" cy="2926247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ZŠ Třeboň, Sokolská 296, 379 01 Třeboň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Mgr. Anna Zabranská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455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VY_32_INOVACE_3136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Hospodářství SSSR ve 20. a 30. letech 20. stol.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Totalitní režimy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Dějepis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9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6">
                              <a:lumMod val="10000"/>
                            </a:schemeClr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hledá souvislosti mezi nepříznivým stavem ekonomiky v komunismu a tendencí řešit je extrémními způsoby.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 je obeznámen s hospodářstvím v carském Rusku v době 1. světové války a ruské revoluce a uvědomí si dopad špatného hospodaření ve 20. a 30. letech, a to především za hladomoru na Ukrajině.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8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246861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Hospodářství SSSR ve 20. a 30. letech 20.století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56792"/>
            <a:ext cx="5067407" cy="43924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9216476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Před revolucemi 1917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88840"/>
            <a:ext cx="8291264" cy="413732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Rusko bylo zaostalou agrární zemí</a:t>
            </a:r>
          </a:p>
          <a:p>
            <a:endParaRPr lang="cs-CZ" dirty="0" smtClean="0"/>
          </a:p>
          <a:p>
            <a:r>
              <a:rPr lang="cs-CZ" dirty="0" smtClean="0"/>
              <a:t>Málo rozvinutý průmysl</a:t>
            </a:r>
          </a:p>
          <a:p>
            <a:endParaRPr lang="cs-CZ" dirty="0" smtClean="0"/>
          </a:p>
          <a:p>
            <a:r>
              <a:rPr lang="cs-CZ" dirty="0" smtClean="0"/>
              <a:t>Špatně vyzbrojená armáda</a:t>
            </a:r>
          </a:p>
          <a:p>
            <a:endParaRPr lang="cs-CZ" dirty="0" smtClean="0"/>
          </a:p>
          <a:p>
            <a:r>
              <a:rPr lang="cs-CZ" dirty="0" smtClean="0"/>
              <a:t>Neúspěchy na frontách 1. světové války</a:t>
            </a:r>
          </a:p>
          <a:p>
            <a:endParaRPr lang="cs-CZ" dirty="0" smtClean="0"/>
          </a:p>
          <a:p>
            <a:r>
              <a:rPr lang="cs-CZ" dirty="0" smtClean="0"/>
              <a:t>Car donucen v únoru 1917 k abdikaci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676739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Po nástupu bolševiků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/>
              <a:t>Vyvlastňování </a:t>
            </a:r>
            <a:r>
              <a:rPr lang="cs-CZ" dirty="0" smtClean="0"/>
              <a:t>majetku</a:t>
            </a:r>
          </a:p>
          <a:p>
            <a:endParaRPr lang="cs-CZ" dirty="0" smtClean="0"/>
          </a:p>
          <a:p>
            <a:r>
              <a:rPr lang="cs-CZ" b="1" dirty="0" smtClean="0"/>
              <a:t>Znárodňován</a:t>
            </a:r>
            <a:r>
              <a:rPr lang="cs-CZ" dirty="0" smtClean="0"/>
              <a:t>í : průmyslu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obchodů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bank a spořitelen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zemědělské půdy</a:t>
            </a:r>
          </a:p>
        </p:txBody>
      </p:sp>
    </p:spTree>
    <p:extLst>
      <p:ext uri="{BB962C8B-B14F-4D97-AF65-F5344CB8AC3E}">
        <p14:creationId xmlns:p14="http://schemas.microsoft.com/office/powerpoint/2010/main" val="311664916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Stalinovy hospodářské reformy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na konci 20. let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Industrializace</a:t>
            </a:r>
          </a:p>
          <a:p>
            <a:endParaRPr lang="cs-CZ" dirty="0" smtClean="0"/>
          </a:p>
          <a:p>
            <a:r>
              <a:rPr lang="cs-CZ" dirty="0" smtClean="0"/>
              <a:t>Elektrifikace</a:t>
            </a:r>
          </a:p>
          <a:p>
            <a:endParaRPr lang="cs-CZ" dirty="0" smtClean="0"/>
          </a:p>
          <a:p>
            <a:r>
              <a:rPr lang="cs-CZ" dirty="0" smtClean="0"/>
              <a:t>Kolektivizace</a:t>
            </a:r>
          </a:p>
          <a:p>
            <a:endParaRPr lang="cs-CZ" dirty="0" smtClean="0"/>
          </a:p>
          <a:p>
            <a:r>
              <a:rPr lang="cs-CZ" dirty="0" smtClean="0"/>
              <a:t>Plánované </a:t>
            </a:r>
          </a:p>
          <a:p>
            <a:pPr marL="0" indent="0">
              <a:buNone/>
            </a:pPr>
            <a:r>
              <a:rPr lang="cs-CZ" dirty="0" smtClean="0"/>
              <a:t>    hospodářství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519" y="2250510"/>
            <a:ext cx="1590675" cy="2371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590277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Úkol: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Vyhledej v příslušném textu v učebnici na straně 23 vysvětlení pro předchozí termíny.</a:t>
            </a:r>
          </a:p>
          <a:p>
            <a:endParaRPr lang="cs-CZ" dirty="0" smtClean="0"/>
          </a:p>
          <a:p>
            <a:r>
              <a:rPr lang="cs-CZ" dirty="0" smtClean="0"/>
              <a:t>Podle potřeby využij i slovník cizích slov.</a:t>
            </a:r>
            <a:endParaRPr lang="cs-CZ" dirty="0"/>
          </a:p>
        </p:txBody>
      </p:sp>
      <p:sp>
        <p:nvSpPr>
          <p:cNvPr id="4" name="Šipka dolů 3"/>
          <p:cNvSpPr/>
          <p:nvPr/>
        </p:nvSpPr>
        <p:spPr>
          <a:xfrm>
            <a:off x="4572000" y="4365104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80661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Řešení: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Industrializace:</a:t>
            </a:r>
            <a:r>
              <a:rPr lang="cs-CZ" dirty="0" smtClean="0"/>
              <a:t> snaha o vybudování průmyslu(zejména těžkého), a následně zbrojení.</a:t>
            </a:r>
          </a:p>
          <a:p>
            <a:r>
              <a:rPr lang="cs-CZ" b="1" dirty="0" smtClean="0"/>
              <a:t>Elektrifikace:</a:t>
            </a:r>
            <a:r>
              <a:rPr lang="cs-CZ" dirty="0" smtClean="0"/>
              <a:t> zavádění elektrické energie po celé zemi (už od 20. let).</a:t>
            </a:r>
          </a:p>
          <a:p>
            <a:r>
              <a:rPr lang="cs-CZ" b="1" dirty="0" smtClean="0"/>
              <a:t>Kolektivizace</a:t>
            </a:r>
            <a:r>
              <a:rPr lang="cs-CZ" dirty="0" smtClean="0"/>
              <a:t>: společné hospodaření v zemědělských družstvech (se zabraným majetkem, nářadím, půdou, dobytkem).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180619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Úkol: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492896"/>
            <a:ext cx="8229600" cy="4525963"/>
          </a:xfrm>
        </p:spPr>
        <p:txBody>
          <a:bodyPr/>
          <a:lstStyle/>
          <a:p>
            <a:r>
              <a:rPr lang="cs-CZ" dirty="0" smtClean="0"/>
              <a:t>Zjisti, jak fungovalo </a:t>
            </a:r>
            <a:r>
              <a:rPr lang="cs-CZ" b="1" dirty="0" smtClean="0"/>
              <a:t>plánované hospodářství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Šipka dolů 3"/>
          <p:cNvSpPr/>
          <p:nvPr/>
        </p:nvSpPr>
        <p:spPr>
          <a:xfrm>
            <a:off x="4355976" y="4005064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233632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Řešení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/>
              <a:t>                   Důsledky </a:t>
            </a:r>
            <a:r>
              <a:rPr lang="cs-CZ" b="1" dirty="0" smtClean="0"/>
              <a:t>špatného plánován</a:t>
            </a:r>
            <a:r>
              <a:rPr lang="cs-CZ" dirty="0" smtClean="0"/>
              <a:t>í (pětiletky):</a:t>
            </a:r>
          </a:p>
          <a:p>
            <a:pPr marL="0" indent="0">
              <a:buNone/>
            </a:pPr>
            <a:r>
              <a:rPr lang="cs-CZ" dirty="0" smtClean="0"/>
              <a:t>  </a:t>
            </a:r>
          </a:p>
          <a:p>
            <a:pPr marL="0" indent="0">
              <a:buNone/>
            </a:pPr>
            <a:r>
              <a:rPr lang="cs-CZ" dirty="0" smtClean="0"/>
              <a:t>                      snížení životní úrovně obyvatelstva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</a:t>
            </a:r>
          </a:p>
          <a:p>
            <a:pPr marL="0" indent="0">
              <a:buNone/>
            </a:pPr>
            <a:r>
              <a:rPr lang="cs-CZ" dirty="0" smtClean="0"/>
              <a:t>                      hladomor na Ukrajině a v jižním   </a:t>
            </a:r>
          </a:p>
          <a:p>
            <a:pPr marL="0" indent="0">
              <a:buNone/>
            </a:pPr>
            <a:r>
              <a:rPr lang="cs-CZ" dirty="0" smtClean="0"/>
              <a:t>                      Rusku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5 – 7 miliónů obětí hladomoru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                                      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923729" y="2364047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985432" y="342900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985432" y="4959924"/>
            <a:ext cx="1050416" cy="45186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832417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chemeClr val="bg2">
                    <a:lumMod val="10000"/>
                  </a:schemeClr>
                </a:solidFill>
                <a:hlinkClick r:id="rId2"/>
              </a:rPr>
              <a:t>http://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  <a:hlinkClick r:id="rId2"/>
              </a:rPr>
              <a:t>cs.wikipedia.org/wiki/Stalin</a:t>
            </a:r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dirty="0"/>
              <a:t>http://cs.wikipedia.org/wiki/SSSR</a:t>
            </a:r>
          </a:p>
        </p:txBody>
      </p:sp>
    </p:spTree>
    <p:extLst>
      <p:ext uri="{BB962C8B-B14F-4D97-AF65-F5344CB8AC3E}">
        <p14:creationId xmlns:p14="http://schemas.microsoft.com/office/powerpoint/2010/main" val="4868856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240</TotalTime>
  <Words>290</Words>
  <Application>Microsoft Office PowerPoint</Application>
  <PresentationFormat>Předvádění na obrazovce (4:3)</PresentationFormat>
  <Paragraphs>79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Hospodářství SSSR ve 20. a 30. letech 20.století</vt:lpstr>
      <vt:lpstr>Před revolucemi 1917</vt:lpstr>
      <vt:lpstr>Po nástupu bolševiků</vt:lpstr>
      <vt:lpstr>Stalinovy hospodářské reformy na konci 20. let</vt:lpstr>
      <vt:lpstr>Úkol:</vt:lpstr>
      <vt:lpstr>Řešení:</vt:lpstr>
      <vt:lpstr>Úkol:</vt:lpstr>
      <vt:lpstr>Řešení: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ZSTREBON</cp:lastModifiedBy>
  <cp:revision>29</cp:revision>
  <dcterms:created xsi:type="dcterms:W3CDTF">2011-11-10T09:46:05Z</dcterms:created>
  <dcterms:modified xsi:type="dcterms:W3CDTF">2011-12-13T11:38:20Z</dcterms:modified>
</cp:coreProperties>
</file>