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72" autoAdjust="0"/>
  </p:normalViewPr>
  <p:slideViewPr>
    <p:cSldViewPr>
      <p:cViewPr varScale="1">
        <p:scale>
          <a:sx n="61" d="100"/>
          <a:sy n="61" d="100"/>
        </p:scale>
        <p:origin x="-159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946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47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74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62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80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88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33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70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9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105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15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653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796012"/>
              </p:ext>
            </p:extLst>
          </p:nvPr>
        </p:nvGraphicFramePr>
        <p:xfrm>
          <a:off x="1665288" y="2414588"/>
          <a:ext cx="5813425" cy="282662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VY_32_INOVACE_3137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Konec 1. svět. války a Pařížská mírová konference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Pařížská mírová konference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pracuje s učebnicí dějepisu pro 9. ročník, s textem a s obrazovou částí učebnice a se školním historickým atlasem.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 je obeznámen s průběhem 1. světové války, uvědomuje si její zrůdnost a následky, chápe nutnost mírových jednání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 potrestání zla.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Konec 1. světové války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b="1" dirty="0" smtClean="0"/>
              <a:t> Pařížská mírová konference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/>
          <a:lstStyle/>
          <a:p>
            <a:r>
              <a:rPr lang="cs-CZ" dirty="0" smtClean="0"/>
              <a:t>11. 11. 1918 Německo kapitulovalo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492896"/>
            <a:ext cx="285750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452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Pařížská mírová konference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           Zahájena 18. ledna 1919 </a:t>
            </a:r>
            <a:r>
              <a:rPr lang="cs-CZ" b="1" dirty="0" smtClean="0"/>
              <a:t>ve Versailles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         Projednávání mírových smluv s         poraženými státy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83568" y="167451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83568" y="2842741"/>
            <a:ext cx="97840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216" y="4005064"/>
            <a:ext cx="532300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281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Společné rysy smluv s poraženými státy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Placení reparací</a:t>
            </a:r>
          </a:p>
          <a:p>
            <a:endParaRPr lang="cs-CZ" dirty="0" smtClean="0"/>
          </a:p>
          <a:p>
            <a:r>
              <a:rPr lang="cs-CZ" dirty="0" smtClean="0"/>
              <a:t>Uznání nových států</a:t>
            </a:r>
          </a:p>
          <a:p>
            <a:endParaRPr lang="cs-CZ" dirty="0" smtClean="0"/>
          </a:p>
          <a:p>
            <a:r>
              <a:rPr lang="cs-CZ" dirty="0" smtClean="0"/>
              <a:t>Ztráta území</a:t>
            </a:r>
          </a:p>
          <a:p>
            <a:endParaRPr lang="cs-CZ" dirty="0" smtClean="0"/>
          </a:p>
          <a:p>
            <a:r>
              <a:rPr lang="cs-CZ" dirty="0" smtClean="0"/>
              <a:t>Vojenská omezení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30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Mírová smlouva s Německem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Úkol</a:t>
            </a:r>
            <a:r>
              <a:rPr lang="cs-CZ" dirty="0" smtClean="0"/>
              <a:t>: Tato smlouva stanovila určité </a:t>
            </a:r>
            <a:r>
              <a:rPr lang="cs-CZ" b="1" dirty="0" smtClean="0"/>
              <a:t>podmínky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Vyhledej je na 13. straně v učebnici (a stručně zapiš do poznámkového sešitu).</a:t>
            </a:r>
          </a:p>
          <a:p>
            <a:r>
              <a:rPr lang="cs-CZ" b="1" dirty="0" smtClean="0"/>
              <a:t>1) Reparace </a:t>
            </a:r>
          </a:p>
          <a:p>
            <a:r>
              <a:rPr lang="cs-CZ" b="1" dirty="0" smtClean="0"/>
              <a:t>2) Ztráta území</a:t>
            </a:r>
            <a:r>
              <a:rPr lang="cs-CZ" dirty="0" smtClean="0"/>
              <a:t>  </a:t>
            </a:r>
          </a:p>
          <a:p>
            <a:r>
              <a:rPr lang="cs-CZ" b="1" dirty="0" smtClean="0"/>
              <a:t>3) Vojenská omezení 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4) Demilitarizace Porýní       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3469549" y="3284984"/>
            <a:ext cx="1111744" cy="556640"/>
          </a:xfrm>
          <a:prstGeom prst="rightArrow">
            <a:avLst>
              <a:gd name="adj1" fmla="val 50000"/>
              <a:gd name="adj2" fmla="val 319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383794" y="388623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076056" y="44828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724128" y="50588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48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Správné odpovědi: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Reparace – 20 miliard zlatých marek</a:t>
            </a:r>
          </a:p>
          <a:p>
            <a:r>
              <a:rPr lang="cs-CZ" dirty="0" smtClean="0"/>
              <a:t>2) Ztráta německého území ve prospěch Polska a Francie a také ztráta kolonií</a:t>
            </a:r>
          </a:p>
          <a:p>
            <a:r>
              <a:rPr lang="cs-CZ" dirty="0" smtClean="0"/>
              <a:t>3) Vojenská omezení: zničit tanky, lodě, letectvo, ponorky atd. Dále německá armáda může mít pouze 100 tisíc </a:t>
            </a:r>
            <a:r>
              <a:rPr lang="cs-CZ" dirty="0" smtClean="0"/>
              <a:t>vojáků</a:t>
            </a:r>
            <a:endParaRPr lang="cs-CZ" dirty="0" smtClean="0"/>
          </a:p>
          <a:p>
            <a:r>
              <a:rPr lang="cs-CZ" dirty="0" smtClean="0"/>
              <a:t>4) V pásmu 50 km na pravém břehu Rýna nesmí mít žádné vojenské jednotky a levý břeh bude 15 let obsazen dohodovými </a:t>
            </a:r>
            <a:r>
              <a:rPr lang="cs-CZ" dirty="0" smtClean="0"/>
              <a:t>vojsky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0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učebnici dějepisu si na straně 12 – 13 prohlédni (v barevném pruhu) místa, kde byly podepsány další mírové smlouvy.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89040"/>
            <a:ext cx="247650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8538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8247" y="2276872"/>
            <a:ext cx="5976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http://cs.wikipedia.org/wiki/Prvn%C3%AD_sv%C4%9Btov%C3%A1_v%C3%A1lka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98247" y="1199215"/>
            <a:ext cx="6231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1298247" y="3244334"/>
            <a:ext cx="52747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http://cs.wikipedia.org/wiki/M%C3%ADr</a:t>
            </a:r>
          </a:p>
        </p:txBody>
      </p:sp>
    </p:spTree>
    <p:extLst>
      <p:ext uri="{BB962C8B-B14F-4D97-AF65-F5344CB8AC3E}">
        <p14:creationId xmlns:p14="http://schemas.microsoft.com/office/powerpoint/2010/main" val="132105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289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Konec 1. světové války   Pařížská mírová konference</vt:lpstr>
      <vt:lpstr>Pařížská mírová konference</vt:lpstr>
      <vt:lpstr>Společné rysy smluv s poraženými státy</vt:lpstr>
      <vt:lpstr>Mírová smlouva s Německem </vt:lpstr>
      <vt:lpstr>Správné odpovědi:</vt:lpstr>
      <vt:lpstr>Úkol: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40</cp:revision>
  <dcterms:created xsi:type="dcterms:W3CDTF">2011-11-10T09:46:05Z</dcterms:created>
  <dcterms:modified xsi:type="dcterms:W3CDTF">2012-02-28T11:29:16Z</dcterms:modified>
</cp:coreProperties>
</file>