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56" r:id="rId3"/>
    <p:sldId id="257" r:id="rId4"/>
    <p:sldId id="259" r:id="rId5"/>
    <p:sldId id="262" r:id="rId6"/>
    <p:sldId id="274" r:id="rId7"/>
    <p:sldId id="268" r:id="rId8"/>
    <p:sldId id="275" r:id="rId9"/>
    <p:sldId id="269" r:id="rId10"/>
    <p:sldId id="270" r:id="rId11"/>
    <p:sldId id="273" r:id="rId12"/>
    <p:sldId id="271" r:id="rId13"/>
    <p:sldId id="260" r:id="rId14"/>
    <p:sldId id="261" r:id="rId15"/>
    <p:sldId id="272" r:id="rId16"/>
    <p:sldId id="263" r:id="rId17"/>
    <p:sldId id="264" r:id="rId18"/>
    <p:sldId id="265" r:id="rId19"/>
    <p:sldId id="266" r:id="rId20"/>
    <p:sldId id="267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C563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344" autoAdjust="0"/>
    <p:restoredTop sz="92606" autoAdjust="0"/>
  </p:normalViewPr>
  <p:slideViewPr>
    <p:cSldViewPr>
      <p:cViewPr varScale="1">
        <p:scale>
          <a:sx n="85" d="100"/>
          <a:sy n="85" d="100"/>
        </p:scale>
        <p:origin x="-163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15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E0697-811C-41EF-AA87-582353B982CF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C85A5-00DB-4C38-9067-D51B12E95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E0697-811C-41EF-AA87-582353B982CF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C85A5-00DB-4C38-9067-D51B12E95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E0697-811C-41EF-AA87-582353B982CF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C85A5-00DB-4C38-9067-D51B12E95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E0697-811C-41EF-AA87-582353B982CF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C85A5-00DB-4C38-9067-D51B12E95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E0697-811C-41EF-AA87-582353B982CF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C85A5-00DB-4C38-9067-D51B12E95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E0697-811C-41EF-AA87-582353B982CF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C85A5-00DB-4C38-9067-D51B12E95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E0697-811C-41EF-AA87-582353B982CF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C85A5-00DB-4C38-9067-D51B12E95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E0697-811C-41EF-AA87-582353B982CF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C85A5-00DB-4C38-9067-D51B12E95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E0697-811C-41EF-AA87-582353B982CF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C85A5-00DB-4C38-9067-D51B12E95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E0697-811C-41EF-AA87-582353B982CF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C85A5-00DB-4C38-9067-D51B12E95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E0697-811C-41EF-AA87-582353B982CF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C85A5-00DB-4C38-9067-D51B12E95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3000">
              <a:srgbClr val="92D050"/>
            </a:gs>
            <a:gs pos="100000">
              <a:srgbClr val="00B0F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CE0697-811C-41EF-AA87-582353B982CF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0C85A5-00DB-4C38-9067-D51B12E95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randomBar dir="vert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7.xml"/><Relationship Id="rId5" Type="http://schemas.openxmlformats.org/officeDocument/2006/relationships/slide" Target="slide16.xml"/><Relationship Id="rId4" Type="http://schemas.openxmlformats.org/officeDocument/2006/relationships/slide" Target="slide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img.travanto.de/portale/www.praha-lodge.com/fotos/7970-Wenzelsplatz.jpeg" TargetMode="External"/><Relationship Id="rId13" Type="http://schemas.openxmlformats.org/officeDocument/2006/relationships/hyperlink" Target="http://www.cestujsdetmi.cz/upload/obrazky/novinky/obrazek-74-1.jpg" TargetMode="External"/><Relationship Id="rId3" Type="http://schemas.openxmlformats.org/officeDocument/2006/relationships/hyperlink" Target="http://upload.wikimedia.org/wikipedia/commons/0/0f/Praha_CoA_CZ.svg" TargetMode="External"/><Relationship Id="rId7" Type="http://schemas.openxmlformats.org/officeDocument/2006/relationships/hyperlink" Target="http://www.stavela.cz/osobni/fotogalerie/mesta/praha/stavela_cz_praha_hradcany_h081.jpg" TargetMode="External"/><Relationship Id="rId12" Type="http://schemas.openxmlformats.org/officeDocument/2006/relationships/hyperlink" Target="http://www.vyletnik.cz/images/vylet/uzivatele/vlasta79/narodni-divadlo-fa3.jpg" TargetMode="External"/><Relationship Id="rId2" Type="http://schemas.openxmlformats.org/officeDocument/2006/relationships/hyperlink" Target="http://upload.wikimedia.org/wikipedia/commons/d/d2/Flag_of_Prague.svg" TargetMode="External"/><Relationship Id="rId16" Type="http://schemas.openxmlformats.org/officeDocument/2006/relationships/hyperlink" Target="http://nd03.jxs.cz/088/239/e4e8367f81_64388428_o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v4.cache1.c.bigcache.googleapis.com/static.panoramio.com/photos/original/5220057.jpg?redirect_counter=1" TargetMode="External"/><Relationship Id="rId11" Type="http://schemas.openxmlformats.org/officeDocument/2006/relationships/hyperlink" Target="http://www.bestholiday.cz/wp-content/uploads/2011/01/cesko-praha-vaclavske-namest-muzeum.jpg" TargetMode="External"/><Relationship Id="rId5" Type="http://schemas.openxmlformats.org/officeDocument/2006/relationships/hyperlink" Target="http://img1.rajce.idnes.cz/d4/2/2126/2126187_a4ff5e20dae4c46541e08d214b7fa208/images/041-Praha_stovezata.jpg" TargetMode="External"/><Relationship Id="rId15" Type="http://schemas.openxmlformats.org/officeDocument/2006/relationships/hyperlink" Target="http://img.fotocommunity.com/Tiere/Tierkinder/Junger-Gepard-Zoo-Nuernberg-a21776263.jpg" TargetMode="External"/><Relationship Id="rId10" Type="http://schemas.openxmlformats.org/officeDocument/2006/relationships/hyperlink" Target="http://www.prague-transfers-services.cz/data/photos/7b05c5eb3dbaab91be0e6b84749e2808.jpg" TargetMode="External"/><Relationship Id="rId4" Type="http://schemas.openxmlformats.org/officeDocument/2006/relationships/hyperlink" Target="http://www.dovolenavcr.cz/cesko/mapa-praha.jpg" TargetMode="External"/><Relationship Id="rId9" Type="http://schemas.openxmlformats.org/officeDocument/2006/relationships/hyperlink" Target="http://www.maxitrip.cz/sites/default/files/imagecache/original_watermark/fotky/2011/07/vanocni-trhy-na-staromestskem-namesti/pc300049.jpg" TargetMode="External"/><Relationship Id="rId14" Type="http://schemas.openxmlformats.org/officeDocument/2006/relationships/hyperlink" Target="http://v8.cache8.c.bigcache.googleapis.com/static.panoramio.com/photos/original/20308677.jpg?ir=1&amp;redirect_counter=1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earthinpictures.com/world/czech_republic/prague/rudolfinum_-_dvorak_hall.jpg" TargetMode="External"/><Relationship Id="rId3" Type="http://schemas.openxmlformats.org/officeDocument/2006/relationships/hyperlink" Target="http://cs.wikipedia.org/wiki/Soubor:Strahov_Stadium_Prague_CZ_02.jpg" TargetMode="External"/><Relationship Id="rId7" Type="http://schemas.openxmlformats.org/officeDocument/2006/relationships/hyperlink" Target="http://zhola.com/praha/data/35916063416vitCelyZlutomodry610.jpg" TargetMode="External"/><Relationship Id="rId2" Type="http://schemas.openxmlformats.org/officeDocument/2006/relationships/hyperlink" Target="http://lh4.ggpht.com/-Z1eeIQrtVi0/SLuQdAcQoLI/AAAAAAAAHPw/nFRr2gyOfVM/DSC01395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3/32/Prazske-vystaviste-holesovice.jpg" TargetMode="External"/><Relationship Id="rId5" Type="http://schemas.openxmlformats.org/officeDocument/2006/relationships/hyperlink" Target="http://www.google.cz/imgres?q=chuchle+Z%C3%81VODI%C5%A0T%C4%9A&amp;hl=cs&amp;biw=1280&amp;bih=961&amp;tbs=isz:l&amp;tbm=isch&amp;tbnid=CZW3lzVSfkv0GM:&amp;imgrefurl=http://www.galopp-reporter.cz/aktuality/pozvanka-na-prvni-zarijovy-vikend&amp;docid=PSbQg08rAkOhzM&amp;w=4072&amp;h=1993&amp;ei=aHSITrXjI87YsgaT9oD8CQ&amp;zoom=1&amp;iact=hc&amp;vpx=518&amp;vpy=288&amp;dur=1531&amp;hovh=157&amp;hovw=321&amp;tx=188&amp;ty=91&amp;page=1&amp;tbnh=81&amp;tbnw=165&amp;start=0&amp;ndsp=29&amp;ved=1t:429,r:25,s:0" TargetMode="External"/><Relationship Id="rId4" Type="http://schemas.openxmlformats.org/officeDocument/2006/relationships/hyperlink" Target="http://upload.wikimedia.org/wikipedia/commons/6/69/V%C3%BDhled_od_chuchelsk%C3%A9ho_kostela,_155,_z%C3%A1vodi%C5%A1t%C4%9B_Chuchle.jpg" TargetMode="External"/><Relationship Id="rId9" Type="http://schemas.openxmlformats.org/officeDocument/2006/relationships/hyperlink" Target="http://img1.rajce.idnes.cz/d4/2/2225/2225800_fbdbc51994d4b8e70bdb3177e55baf8d/images/Zlata_ulicka_na_Prazskem_hrade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3146782"/>
              </p:ext>
            </p:extLst>
          </p:nvPr>
        </p:nvGraphicFramePr>
        <p:xfrm>
          <a:off x="549276" y="1357298"/>
          <a:ext cx="7951814" cy="3471857"/>
        </p:xfrm>
        <a:graphic>
          <a:graphicData uri="http://schemas.openxmlformats.org/drawingml/2006/table">
            <a:tbl>
              <a:tblPr/>
              <a:tblGrid>
                <a:gridCol w="1451958"/>
                <a:gridCol w="6499856"/>
              </a:tblGrid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pomocí prezentace učí orientovat v ČR. Učí se poznávat,  posuzovat a chránit krajinu, ve které žijí. Seznamují se krásami naší vlasti – PRAHY  a rozvíjejí  si především praktické zkušenosti. Prezentace dopomáhá k plánování výletů  a  pobytu v přírodě. Žáci pracují s plánem hlavního města a učí se orientaci.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Cílková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říjen 2011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43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Ročník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IV.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Vzdělávací oblast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obor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tématický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okruh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A JEHO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SVĚT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Vlastivěda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Místo, kde žijeme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-název učebního materiálu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ČLENĚNÍ ÚZEMÍ ČESKÉ REPUBLIKY – kraj Hlavní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město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Praha     DUM -  02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57158" y="2214554"/>
            <a:ext cx="8501122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6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ČLENĚNÍ ÚZEMÍ ČESKÉ </a:t>
            </a:r>
            <a:r>
              <a:rPr lang="cs-CZ" sz="6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REPUBLIKY I.  </a:t>
            </a:r>
            <a:endParaRPr lang="cs-CZ" sz="6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5" name="Picture 3" descr="C:\Documents and Settings\Jarda\Plocha\logo ZŠ.ph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29520" y="285728"/>
            <a:ext cx="1428760" cy="142876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6" name="Obdélník 7"/>
          <p:cNvSpPr>
            <a:spLocks noChangeArrowheads="1"/>
          </p:cNvSpPr>
          <p:nvPr/>
        </p:nvSpPr>
        <p:spPr bwMode="auto">
          <a:xfrm>
            <a:off x="500034" y="4214818"/>
            <a:ext cx="778668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DUM-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02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357166"/>
            <a:ext cx="8229600" cy="1143000"/>
          </a:xfrm>
        </p:spPr>
        <p:txBody>
          <a:bodyPr>
            <a:noAutofit/>
          </a:bodyPr>
          <a:lstStyle/>
          <a:p>
            <a:r>
              <a:rPr lang="cs-CZ" sz="7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PRAHA</a:t>
            </a:r>
            <a:endParaRPr lang="cs-CZ" sz="7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5126" name="Picture 6" descr="Soubor:Praha CoA CZ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57686" y="1643050"/>
            <a:ext cx="4552950" cy="4448175"/>
          </a:xfrm>
          <a:prstGeom prst="rect">
            <a:avLst/>
          </a:prstGeom>
          <a:noFill/>
        </p:spPr>
      </p:pic>
      <p:pic>
        <p:nvPicPr>
          <p:cNvPr id="5128" name="Picture 8" descr="Soubor:Flag of Prague.sv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3000372"/>
            <a:ext cx="3545488" cy="236218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ttp://www.dovolenavcr.cz/cesko/mapa-praha.jpg"/>
          <p:cNvPicPr>
            <a:picLocks noChangeAspect="1" noChangeArrowheads="1"/>
          </p:cNvPicPr>
          <p:nvPr/>
        </p:nvPicPr>
        <p:blipFill>
          <a:blip r:embed="rId2"/>
          <a:srcRect t="1" r="-756"/>
          <a:stretch>
            <a:fillRect/>
          </a:stretch>
        </p:blipFill>
        <p:spPr bwMode="auto">
          <a:xfrm>
            <a:off x="214282" y="1344116"/>
            <a:ext cx="5214974" cy="3942272"/>
          </a:xfrm>
          <a:prstGeom prst="rect">
            <a:avLst/>
          </a:prstGeom>
          <a:ln>
            <a:noFill/>
          </a:ln>
          <a:effectLst>
            <a:innerShdw blurRad="63500" dist="50800" dir="2700000">
              <a:prstClr val="black">
                <a:alpha val="50000"/>
              </a:prstClr>
            </a:innerShdw>
          </a:effectLst>
        </p:spPr>
      </p:pic>
      <p:sp>
        <p:nvSpPr>
          <p:cNvPr id="8" name="TextovéPole 7"/>
          <p:cNvSpPr txBox="1"/>
          <p:nvPr/>
        </p:nvSpPr>
        <p:spPr>
          <a:xfrm>
            <a:off x="2714612" y="285728"/>
            <a:ext cx="621510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ZÁKLADNÍ ÚDAJE</a:t>
            </a:r>
            <a:endParaRPr lang="cs-CZ" sz="4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00694" y="1857364"/>
            <a:ext cx="3857620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Praha</a:t>
            </a:r>
            <a:r>
              <a:rPr lang="cs-CZ" sz="2000" dirty="0" smtClean="0"/>
              <a:t>: hlavní město ČR</a:t>
            </a:r>
          </a:p>
          <a:p>
            <a:endParaRPr lang="cs-CZ" sz="2000" dirty="0" smtClean="0"/>
          </a:p>
          <a:p>
            <a:r>
              <a:rPr lang="cs-CZ" sz="2000" b="1" dirty="0" smtClean="0"/>
              <a:t>Řeka</a:t>
            </a:r>
            <a:r>
              <a:rPr lang="cs-CZ" sz="2000" dirty="0" smtClean="0"/>
              <a:t> : Vltava</a:t>
            </a:r>
          </a:p>
          <a:p>
            <a:endParaRPr lang="cs-CZ" sz="2000" dirty="0" smtClean="0"/>
          </a:p>
          <a:p>
            <a:r>
              <a:rPr lang="cs-CZ" sz="2000" dirty="0" smtClean="0"/>
              <a:t>Počet obvodů: 10</a:t>
            </a:r>
          </a:p>
          <a:p>
            <a:endParaRPr lang="cs-CZ" sz="2000" dirty="0" smtClean="0"/>
          </a:p>
          <a:p>
            <a:r>
              <a:rPr lang="cs-CZ" sz="2000" b="1" dirty="0" smtClean="0"/>
              <a:t>Počet obyvatel</a:t>
            </a:r>
            <a:r>
              <a:rPr lang="cs-CZ" sz="2000" dirty="0" smtClean="0"/>
              <a:t>: 1 290 211</a:t>
            </a:r>
            <a:r>
              <a:rPr lang="cs-CZ" sz="1200" dirty="0" smtClean="0"/>
              <a:t>(20.5.2011)</a:t>
            </a:r>
          </a:p>
          <a:p>
            <a:endParaRPr lang="cs-CZ" sz="1200" dirty="0" smtClean="0"/>
          </a:p>
          <a:p>
            <a:r>
              <a:rPr lang="cs-CZ" sz="2000" dirty="0" smtClean="0"/>
              <a:t>Rozloha: 496 km²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928794" y="5857892"/>
            <a:ext cx="58579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Samostatný kraj – </a:t>
            </a:r>
            <a:r>
              <a:rPr lang="cs-CZ" sz="2800" b="1" dirty="0" smtClean="0"/>
              <a:t>Hlavní město Praha.</a:t>
            </a:r>
            <a:endParaRPr lang="cs-CZ" sz="2800" b="1" dirty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714488"/>
            <a:ext cx="8715436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Praha byla odedávna sídlem českých knížat a králů.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- vznikala pražská města 	- </a:t>
            </a:r>
            <a:r>
              <a:rPr lang="cs-CZ" dirty="0" smtClean="0">
                <a:hlinkClick r:id="rId2" action="ppaction://hlinksldjump"/>
              </a:rPr>
              <a:t>Malá Strana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				- </a:t>
            </a:r>
            <a:r>
              <a:rPr lang="cs-CZ" dirty="0" smtClean="0">
                <a:hlinkClick r:id="rId3" action="ppaction://hlinksldjump"/>
              </a:rPr>
              <a:t>Staré Město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						- </a:t>
            </a:r>
            <a:r>
              <a:rPr lang="cs-CZ" dirty="0" smtClean="0">
                <a:hlinkClick r:id="rId4" action="ppaction://hlinksldjump"/>
              </a:rPr>
              <a:t>Nové Město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				- </a:t>
            </a:r>
            <a:r>
              <a:rPr lang="cs-CZ" dirty="0" smtClean="0">
                <a:hlinkClick r:id="rId5" action="ppaction://hlinksldjump"/>
              </a:rPr>
              <a:t>Hradčany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						- </a:t>
            </a:r>
            <a:r>
              <a:rPr lang="cs-CZ" dirty="0" smtClean="0">
                <a:hlinkClick r:id="rId6" action="ppaction://hlinksldjump"/>
              </a:rPr>
              <a:t>Vyšehrad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86050" y="516419"/>
            <a:ext cx="47149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 DĚJIN MĚSTA</a:t>
            </a:r>
            <a:endParaRPr lang="cs-CZ" sz="4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UNIVERZITA KARLOVA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1472" y="1428736"/>
            <a:ext cx="73581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2800" dirty="0" smtClean="0"/>
              <a:t>Založena</a:t>
            </a:r>
            <a:r>
              <a:rPr lang="cs-CZ" sz="2400" dirty="0" smtClean="0"/>
              <a:t> roku 1348 </a:t>
            </a:r>
            <a:r>
              <a:rPr lang="cs-CZ" sz="2400" b="1" dirty="0" smtClean="0"/>
              <a:t>Karlem IV.</a:t>
            </a:r>
            <a:endParaRPr lang="cs-CZ" sz="2400" b="1" dirty="0"/>
          </a:p>
        </p:txBody>
      </p:sp>
      <p:pic>
        <p:nvPicPr>
          <p:cNvPr id="31746" name="Picture 2" descr="http://upload.wikimedia.org/wikipedia/commons/3/38/Prague_Charles_Universit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7720" y="3643290"/>
            <a:ext cx="4286280" cy="32147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1748" name="Picture 4" descr="http://lh5.ggpht.com/-AiMJqu8IPk8/SrPGTcHw3DI/AAAAAAAAAfM/mm7RcA-pyNg/1225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2071678"/>
            <a:ext cx="5429288" cy="36172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14546" y="-71462"/>
            <a:ext cx="4786346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 KULTURY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957188"/>
            <a:ext cx="93583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Pro chvíle odpočinku nabízí Praha spoustu památek, divadel, muzeí, galerií, výstav a kin.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929454" y="1345156"/>
            <a:ext cx="22145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</a:rPr>
              <a:t>Národní muzeum</a:t>
            </a:r>
          </a:p>
        </p:txBody>
      </p:sp>
      <p:pic>
        <p:nvPicPr>
          <p:cNvPr id="21506" name="Picture 2" descr="http://www.vyletnik.cz/images/vylet/uzivatele/vlasta79/narodni-divadlo-fa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1643050"/>
            <a:ext cx="3571900" cy="23730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ovéPole 6"/>
          <p:cNvSpPr txBox="1"/>
          <p:nvPr/>
        </p:nvSpPr>
        <p:spPr>
          <a:xfrm>
            <a:off x="142844" y="1357298"/>
            <a:ext cx="23574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</a:rPr>
              <a:t>Národní divadlo </a:t>
            </a:r>
          </a:p>
          <a:p>
            <a:endParaRPr lang="cs-CZ" sz="2000" b="1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4282" y="3929066"/>
            <a:ext cx="27146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</a:rPr>
              <a:t>Národní galerie </a:t>
            </a:r>
          </a:p>
          <a:p>
            <a:endParaRPr lang="cs-CZ" sz="2000" b="1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00958" y="3929066"/>
            <a:ext cx="15716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</a:rPr>
              <a:t>Státní opera</a:t>
            </a:r>
          </a:p>
          <a:p>
            <a:endParaRPr lang="cs-CZ" sz="2000" b="1" dirty="0"/>
          </a:p>
        </p:txBody>
      </p:sp>
      <p:pic>
        <p:nvPicPr>
          <p:cNvPr id="21508" name="Picture 4" descr="http://www.bestholiday.cz/wp-content/uploads/2011/01/cesko-praha-vaclavske-namest-muzeum.jpg"/>
          <p:cNvPicPr>
            <a:picLocks noChangeAspect="1" noChangeArrowheads="1"/>
          </p:cNvPicPr>
          <p:nvPr/>
        </p:nvPicPr>
        <p:blipFill>
          <a:blip r:embed="rId3" cstate="print"/>
          <a:srcRect t="2941"/>
          <a:stretch>
            <a:fillRect/>
          </a:stretch>
        </p:blipFill>
        <p:spPr bwMode="auto">
          <a:xfrm>
            <a:off x="5429256" y="1643050"/>
            <a:ext cx="3643338" cy="23574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1510" name="Picture 6" descr="http://www.prague-transfers-services.cz/data/photos/7b05c5eb3dbaab91be0e6b84749e280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2844" y="4286256"/>
            <a:ext cx="3500462" cy="262534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1512" name="Picture 8" descr="http://upload.wikimedia.org/wikipedia/commons/a/ac/Statni_oper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0694" y="4286256"/>
            <a:ext cx="3643306" cy="262534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4" name="Obdélník 13"/>
          <p:cNvSpPr/>
          <p:nvPr/>
        </p:nvSpPr>
        <p:spPr>
          <a:xfrm>
            <a:off x="214282" y="1428736"/>
            <a:ext cx="3357586" cy="214314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572132" y="1428736"/>
            <a:ext cx="3357586" cy="214314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85720" y="4000504"/>
            <a:ext cx="3357586" cy="28575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643570" y="4000504"/>
            <a:ext cx="3357586" cy="28575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" decel="100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" decel="100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decel="100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decel="100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" decel="100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" decel="100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1" animBg="1"/>
      <p:bldP spid="15" grpId="0" animBg="1"/>
      <p:bldP spid="16" grpId="0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http://upload.wikimedia.org/wikipedia/commons/3/32/Prazske-vystaviste-holesovic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1000108"/>
            <a:ext cx="4206525" cy="29289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/>
          <p:cNvSpPr txBox="1"/>
          <p:nvPr/>
        </p:nvSpPr>
        <p:spPr>
          <a:xfrm>
            <a:off x="357158" y="428604"/>
            <a:ext cx="2714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Výstaviště Holešovice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286644" y="500042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Rudolfinum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7158" y="4286256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Zlatá ulička 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857884" y="4143380"/>
            <a:ext cx="3429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Katedrála sv. Víta</a:t>
            </a:r>
            <a:endParaRPr lang="cs-CZ" b="1" dirty="0">
              <a:solidFill>
                <a:srgbClr val="FFFF00"/>
              </a:solidFill>
            </a:endParaRPr>
          </a:p>
        </p:txBody>
      </p:sp>
      <p:pic>
        <p:nvPicPr>
          <p:cNvPr id="32774" name="Picture 6" descr="http://zhola.com/praha/data/35916063416vitCelyZlutomodry61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5008" y="4492229"/>
            <a:ext cx="2595540" cy="23657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2776" name="Picture 8" descr="http://www.earthinpictures.com/world/czech_republic/prague/rudolfinum_-_dvorak_hall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14876" y="1000108"/>
            <a:ext cx="4095735" cy="30718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2778" name="Picture 10" descr="http://img1.rajce.idnes.cz/d4/2/2225/2225800_fbdbc51994d4b8e70bdb3177e55baf8d/images/Zlata_ulicka_na_Prazskem_hrade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85720" y="4671180"/>
            <a:ext cx="3143272" cy="21868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3" name="Obdélník 12"/>
          <p:cNvSpPr/>
          <p:nvPr/>
        </p:nvSpPr>
        <p:spPr>
          <a:xfrm>
            <a:off x="285720" y="500042"/>
            <a:ext cx="3929090" cy="28575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57158" y="4286256"/>
            <a:ext cx="3000396" cy="28575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786314" y="500042"/>
            <a:ext cx="3857652" cy="28575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786446" y="4143380"/>
            <a:ext cx="2428892" cy="28575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" decel="100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" decel="100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decel="100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decel="100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" decel="100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" decel="100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" decel="100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" decel="100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14612" y="214290"/>
            <a:ext cx="4143404" cy="1203348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ZOO</a:t>
            </a:r>
            <a:endParaRPr lang="cs-CZ" dirty="0">
              <a:effectLst>
                <a:glow rad="228600">
                  <a:schemeClr val="accent3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43768" y="2214554"/>
            <a:ext cx="25717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/>
            <a:r>
              <a:rPr lang="cs-CZ" b="1" dirty="0" smtClean="0"/>
              <a:t>Počet druhů: </a:t>
            </a:r>
            <a:r>
              <a:rPr lang="cs-CZ" dirty="0" smtClean="0"/>
              <a:t>674</a:t>
            </a:r>
          </a:p>
          <a:p>
            <a:pPr fontAlgn="t"/>
            <a:r>
              <a:rPr lang="cs-CZ" b="1" dirty="0" smtClean="0"/>
              <a:t>Počet zvířat: </a:t>
            </a:r>
            <a:r>
              <a:rPr lang="cs-CZ" dirty="0" smtClean="0"/>
              <a:t>5345</a:t>
            </a:r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4282" y="1428736"/>
            <a:ext cx="53578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Je označena jako sedmá nejlepší zoo na světě.</a:t>
            </a:r>
            <a:endParaRPr lang="cs-CZ" sz="2000" dirty="0"/>
          </a:p>
        </p:txBody>
      </p:sp>
      <p:pic>
        <p:nvPicPr>
          <p:cNvPr id="28675" name="Picture 3" descr="http://www.cestujsdetmi.cz/upload/obrazky/novinky/obrazek-74-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86644" y="357166"/>
            <a:ext cx="1526191" cy="15716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8677" name="Picture 5" descr="http://v8.cache8.c.bigcache.googleapis.com/static.panoramio.com/photos/original/20308677.jpg?ir=1&amp;redirect_counter=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2071678"/>
            <a:ext cx="3238491" cy="24288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8679" name="Picture 7" descr="http://img.fotocommunity.com/Tiere/Tierkinder/Junger-Gepard-Zoo-Nuernberg-a2177626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57488" y="3682097"/>
            <a:ext cx="3095585" cy="317590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8681" name="Picture 9" descr="http://nd03.jxs.cz/088/239/e4e8367f81_64388428_o2.jpg"/>
          <p:cNvPicPr>
            <a:picLocks noChangeAspect="1" noChangeArrowheads="1"/>
          </p:cNvPicPr>
          <p:nvPr/>
        </p:nvPicPr>
        <p:blipFill>
          <a:blip r:embed="rId5" cstate="print"/>
          <a:srcRect t="7510"/>
          <a:stretch>
            <a:fillRect/>
          </a:stretch>
        </p:blipFill>
        <p:spPr bwMode="auto">
          <a:xfrm>
            <a:off x="5586104" y="3071810"/>
            <a:ext cx="3557896" cy="26392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PROJÍŽĎKA VÝLETNÍ LODÍ PO VLTAVĚ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27650" name="Picture 2" descr="http://lh4.ggpht.com/-Z1eeIQrtVi0/SLuQdAcQoLI/AAAAAAAAHPw/nFRr2gyOfVM/DSC01395.JPG"/>
          <p:cNvPicPr>
            <a:picLocks noChangeAspect="1" noChangeArrowheads="1"/>
          </p:cNvPicPr>
          <p:nvPr/>
        </p:nvPicPr>
        <p:blipFill>
          <a:blip r:embed="rId2"/>
          <a:srcRect b="20539"/>
          <a:stretch>
            <a:fillRect/>
          </a:stretch>
        </p:blipFill>
        <p:spPr bwMode="auto">
          <a:xfrm>
            <a:off x="1071538" y="2143116"/>
            <a:ext cx="7072362" cy="42148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0118" y="71414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LETIŠTĚ RUZYNĚ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29698" name="Picture 2" descr="http://upload.wikimedia.org/wikipedia/commons/9/92/Prg_Ruzyne_airport_584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1142984"/>
            <a:ext cx="7215238" cy="54114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ZE SPORTU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4282" y="1357298"/>
            <a:ext cx="8572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zimní a letní stadiony, bazény, lázně a závodiště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4282" y="2357430"/>
            <a:ext cx="57864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Strahovský stadion</a:t>
            </a:r>
          </a:p>
          <a:p>
            <a:r>
              <a:rPr lang="cs-CZ" sz="2000" dirty="0" smtClean="0"/>
              <a:t>-  Dostihy Chuchle </a:t>
            </a:r>
            <a:endParaRPr lang="cs-CZ" sz="2000" dirty="0"/>
          </a:p>
        </p:txBody>
      </p:sp>
      <p:pic>
        <p:nvPicPr>
          <p:cNvPr id="26626" name="Picture 2" descr="Soubor:Strahov Stadium Prague CZ 0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86181" y="1849327"/>
            <a:ext cx="5230823" cy="21511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6628" name="Picture 4" descr="http://upload.wikimedia.org/wikipedia/commons/6/69/V%C3%BDhled_od_chuchelsk%C3%A9ho_kostela,_155,_z%C3%A1vodi%C5%A1t%C4%9B_Chuchl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374" y="3286124"/>
            <a:ext cx="4476781" cy="33575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6630" name="Picture 6" descr="http://www.galopp-reporter.cz/download/chuchle.jpg"/>
          <p:cNvPicPr>
            <a:picLocks noChangeAspect="1" noChangeArrowheads="1"/>
          </p:cNvPicPr>
          <p:nvPr/>
        </p:nvPicPr>
        <p:blipFill>
          <a:blip r:embed="rId4" cstate="print"/>
          <a:srcRect r="38556"/>
          <a:stretch>
            <a:fillRect/>
          </a:stretch>
        </p:blipFill>
        <p:spPr bwMode="auto">
          <a:xfrm>
            <a:off x="5214942" y="4000504"/>
            <a:ext cx="3429024" cy="273143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5721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PROČ  BÝVÁ PRAHA NAZÝVÁNA STOVĚŽATÁ ???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2050" name="Picture 2" descr="http://img1.rajce.idnes.cz/d4/2/2126/2126187_a4ff5e20dae4c46541e08d214b7fa208/images/041-Praha_stovezata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642910" y="214290"/>
            <a:ext cx="8072458" cy="538163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976" y="428604"/>
            <a:ext cx="7258072" cy="2143140"/>
          </a:xfrm>
        </p:spPr>
        <p:txBody>
          <a:bodyPr>
            <a:no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CITACE OBRAZOVÉHO MATERIÁLU</a:t>
            </a:r>
            <a:b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0034" y="2143116"/>
            <a:ext cx="72866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VLAJKA - </a:t>
            </a:r>
            <a:r>
              <a:rPr lang="cs-CZ" sz="1200" dirty="0" smtClean="0">
                <a:hlinkClick r:id="rId2"/>
              </a:rPr>
              <a:t>http://upload.wikimedia.org/wikipedia/commons/d/d2/Flag_of_Prague.svg</a:t>
            </a:r>
            <a:endParaRPr lang="cs-CZ" sz="1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034" y="1857364"/>
            <a:ext cx="58579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ZNAK</a:t>
            </a:r>
            <a:r>
              <a:rPr lang="cs-CZ" sz="1200" dirty="0" smtClean="0"/>
              <a:t> -  </a:t>
            </a:r>
            <a:r>
              <a:rPr lang="cs-CZ" sz="1200" dirty="0" smtClean="0">
                <a:hlinkClick r:id="rId3"/>
              </a:rPr>
              <a:t>http://upload.wikimedia.org/wikipedia/commons/0/0f/Praha_CoA_CZ.svg</a:t>
            </a:r>
            <a:endParaRPr lang="cs-CZ" sz="1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034" y="2428868"/>
            <a:ext cx="65722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MAPA - </a:t>
            </a:r>
            <a:r>
              <a:rPr lang="cs-CZ" sz="1200" dirty="0" smtClean="0">
                <a:hlinkClick r:id="rId4"/>
              </a:rPr>
              <a:t>http://www.</a:t>
            </a:r>
            <a:r>
              <a:rPr lang="cs-CZ" sz="1200" dirty="0" err="1" smtClean="0">
                <a:hlinkClick r:id="rId4"/>
              </a:rPr>
              <a:t>dovolenavcr.cz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cesko</a:t>
            </a:r>
            <a:r>
              <a:rPr lang="cs-CZ" sz="1200" dirty="0" smtClean="0">
                <a:hlinkClick r:id="rId4"/>
              </a:rPr>
              <a:t>/mapa-</a:t>
            </a:r>
            <a:r>
              <a:rPr lang="cs-CZ" sz="1200" dirty="0" err="1" smtClean="0">
                <a:hlinkClick r:id="rId4"/>
              </a:rPr>
              <a:t>praha.jpg</a:t>
            </a:r>
            <a:r>
              <a:rPr lang="cs-CZ" sz="1200" b="1" dirty="0" smtClean="0"/>
              <a:t> </a:t>
            </a:r>
            <a:endParaRPr lang="cs-CZ" sz="1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034" y="2723373"/>
            <a:ext cx="84296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PRAHA - </a:t>
            </a:r>
            <a:r>
              <a:rPr lang="cs-CZ" sz="1200" dirty="0" smtClean="0">
                <a:hlinkClick r:id="rId5"/>
              </a:rPr>
              <a:t>http://img1.rajce.idnes.cz/d4/2/2126/2126187_a4ff5e20dae4c46541e08d214b7fa208/</a:t>
            </a:r>
            <a:r>
              <a:rPr lang="cs-CZ" sz="1200" dirty="0" err="1" smtClean="0">
                <a:hlinkClick r:id="rId5"/>
              </a:rPr>
              <a:t>images</a:t>
            </a:r>
            <a:r>
              <a:rPr lang="cs-CZ" sz="1200" dirty="0" smtClean="0">
                <a:hlinkClick r:id="rId5"/>
              </a:rPr>
              <a:t>/041-Praha_</a:t>
            </a:r>
            <a:r>
              <a:rPr lang="cs-CZ" sz="1200" dirty="0" err="1" smtClean="0">
                <a:hlinkClick r:id="rId5"/>
              </a:rPr>
              <a:t>stovezata.jpg</a:t>
            </a:r>
            <a:endParaRPr lang="cs-CZ" sz="1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034" y="3000372"/>
            <a:ext cx="84296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VYŠEHRAD - </a:t>
            </a:r>
            <a:r>
              <a:rPr lang="cs-CZ" sz="1200" dirty="0" smtClean="0">
                <a:hlinkClick r:id="rId6"/>
              </a:rPr>
              <a:t>http://v4.cache1.c.bigcache.googleapis.com/static.</a:t>
            </a:r>
            <a:r>
              <a:rPr lang="cs-CZ" sz="1200" dirty="0" err="1" smtClean="0">
                <a:hlinkClick r:id="rId6"/>
              </a:rPr>
              <a:t>panoramio.com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photos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original</a:t>
            </a:r>
            <a:r>
              <a:rPr lang="cs-CZ" sz="1200" dirty="0" smtClean="0">
                <a:hlinkClick r:id="rId6"/>
              </a:rPr>
              <a:t>/5220057.jpg?</a:t>
            </a:r>
            <a:r>
              <a:rPr lang="cs-CZ" sz="1200" dirty="0" err="1" smtClean="0">
                <a:hlinkClick r:id="rId6"/>
              </a:rPr>
              <a:t>redirect</a:t>
            </a:r>
            <a:r>
              <a:rPr lang="cs-CZ" sz="1200" dirty="0" smtClean="0">
                <a:hlinkClick r:id="rId6"/>
              </a:rPr>
              <a:t>_</a:t>
            </a:r>
            <a:r>
              <a:rPr lang="cs-CZ" sz="1200" dirty="0" err="1" smtClean="0">
                <a:hlinkClick r:id="rId6"/>
              </a:rPr>
              <a:t>counter</a:t>
            </a:r>
            <a:r>
              <a:rPr lang="cs-CZ" sz="1200" dirty="0" smtClean="0">
                <a:hlinkClick r:id="rId6"/>
              </a:rPr>
              <a:t>=1</a:t>
            </a:r>
            <a:r>
              <a:rPr lang="cs-CZ" sz="1200" b="1" dirty="0" smtClean="0"/>
              <a:t> </a:t>
            </a:r>
            <a:endParaRPr lang="cs-CZ" sz="1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0034" y="3286124"/>
            <a:ext cx="77152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HRADČANY - </a:t>
            </a:r>
            <a:r>
              <a:rPr lang="cs-CZ" sz="1200" dirty="0" smtClean="0">
                <a:hlinkClick r:id="rId7"/>
              </a:rPr>
              <a:t>http://www.</a:t>
            </a:r>
            <a:r>
              <a:rPr lang="cs-CZ" sz="1200" dirty="0" err="1" smtClean="0">
                <a:hlinkClick r:id="rId7"/>
              </a:rPr>
              <a:t>stavela.cz</a:t>
            </a:r>
            <a:r>
              <a:rPr lang="cs-CZ" sz="1200" dirty="0" smtClean="0">
                <a:hlinkClick r:id="rId7"/>
              </a:rPr>
              <a:t>/osobni/</a:t>
            </a:r>
            <a:r>
              <a:rPr lang="cs-CZ" sz="1200" dirty="0" err="1" smtClean="0">
                <a:hlinkClick r:id="rId7"/>
              </a:rPr>
              <a:t>fotogalerie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mesta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praha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stavela</a:t>
            </a:r>
            <a:r>
              <a:rPr lang="cs-CZ" sz="1200" dirty="0" smtClean="0">
                <a:hlinkClick r:id="rId7"/>
              </a:rPr>
              <a:t>_</a:t>
            </a:r>
            <a:r>
              <a:rPr lang="cs-CZ" sz="1200" dirty="0" err="1" smtClean="0">
                <a:hlinkClick r:id="rId7"/>
              </a:rPr>
              <a:t>cz</a:t>
            </a:r>
            <a:r>
              <a:rPr lang="cs-CZ" sz="1200" dirty="0" smtClean="0">
                <a:hlinkClick r:id="rId7"/>
              </a:rPr>
              <a:t>_</a:t>
            </a:r>
            <a:r>
              <a:rPr lang="cs-CZ" sz="1200" dirty="0" err="1" smtClean="0">
                <a:hlinkClick r:id="rId7"/>
              </a:rPr>
              <a:t>praha</a:t>
            </a:r>
            <a:r>
              <a:rPr lang="cs-CZ" sz="1200" dirty="0" smtClean="0">
                <a:hlinkClick r:id="rId7"/>
              </a:rPr>
              <a:t>_</a:t>
            </a:r>
            <a:r>
              <a:rPr lang="cs-CZ" sz="1200" dirty="0" err="1" smtClean="0">
                <a:hlinkClick r:id="rId7"/>
              </a:rPr>
              <a:t>hradcany</a:t>
            </a:r>
            <a:r>
              <a:rPr lang="cs-CZ" sz="1200" dirty="0" smtClean="0">
                <a:hlinkClick r:id="rId7"/>
              </a:rPr>
              <a:t>_h081.jpg</a:t>
            </a:r>
            <a:endParaRPr lang="cs-CZ" sz="1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0034" y="3571876"/>
            <a:ext cx="72866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NOVÉ MĚSTO </a:t>
            </a:r>
            <a:r>
              <a:rPr lang="cs-CZ" sz="1200" dirty="0" smtClean="0"/>
              <a:t>- </a:t>
            </a:r>
            <a:r>
              <a:rPr lang="cs-CZ" sz="1200" dirty="0" smtClean="0">
                <a:hlinkClick r:id="rId8"/>
              </a:rPr>
              <a:t>http://img.travanto.de/portale/www.praha-lodge.com/fotos/7970-Wenzelsplatz.jpeg</a:t>
            </a:r>
            <a:r>
              <a:rPr lang="cs-CZ" sz="1200" dirty="0" smtClean="0"/>
              <a:t> 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571572" y="3929066"/>
            <a:ext cx="75724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hlinkClick r:id="rId9"/>
              </a:rPr>
              <a:t>http://www.</a:t>
            </a:r>
            <a:r>
              <a:rPr lang="cs-CZ" sz="1200" dirty="0" err="1" smtClean="0">
                <a:hlinkClick r:id="rId9"/>
              </a:rPr>
              <a:t>maxitrip.cz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sites</a:t>
            </a:r>
            <a:r>
              <a:rPr lang="cs-CZ" sz="1200" dirty="0" smtClean="0">
                <a:hlinkClick r:id="rId9"/>
              </a:rPr>
              <a:t>/default/</a:t>
            </a:r>
            <a:r>
              <a:rPr lang="cs-CZ" sz="1200" dirty="0" err="1" smtClean="0">
                <a:hlinkClick r:id="rId9"/>
              </a:rPr>
              <a:t>files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imagecache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original</a:t>
            </a:r>
            <a:r>
              <a:rPr lang="cs-CZ" sz="1200" dirty="0" smtClean="0">
                <a:hlinkClick r:id="rId9"/>
              </a:rPr>
              <a:t>_</a:t>
            </a:r>
            <a:r>
              <a:rPr lang="cs-CZ" sz="1200" dirty="0" err="1" smtClean="0">
                <a:hlinkClick r:id="rId9"/>
              </a:rPr>
              <a:t>watermark</a:t>
            </a:r>
            <a:r>
              <a:rPr lang="cs-CZ" sz="1200" dirty="0" smtClean="0">
                <a:hlinkClick r:id="rId9"/>
              </a:rPr>
              <a:t>/fotky/2011/07/</a:t>
            </a:r>
            <a:r>
              <a:rPr lang="cs-CZ" sz="1200" dirty="0" err="1" smtClean="0">
                <a:hlinkClick r:id="rId9"/>
              </a:rPr>
              <a:t>vanocni</a:t>
            </a:r>
            <a:r>
              <a:rPr lang="cs-CZ" sz="1200" dirty="0" smtClean="0">
                <a:hlinkClick r:id="rId9"/>
              </a:rPr>
              <a:t>-trhy-na-</a:t>
            </a:r>
            <a:r>
              <a:rPr lang="cs-CZ" sz="1200" dirty="0" err="1" smtClean="0">
                <a:hlinkClick r:id="rId9"/>
              </a:rPr>
              <a:t>staromestskem</a:t>
            </a:r>
            <a:r>
              <a:rPr lang="cs-CZ" sz="1200" dirty="0" smtClean="0">
                <a:hlinkClick r:id="rId9"/>
              </a:rPr>
              <a:t>-</a:t>
            </a:r>
            <a:r>
              <a:rPr lang="cs-CZ" sz="1200" dirty="0" err="1" smtClean="0">
                <a:hlinkClick r:id="rId9"/>
              </a:rPr>
              <a:t>namesti</a:t>
            </a:r>
            <a:r>
              <a:rPr lang="cs-CZ" sz="1200" dirty="0" smtClean="0">
                <a:hlinkClick r:id="rId9"/>
              </a:rPr>
              <a:t>/pc300049.jpg</a:t>
            </a:r>
            <a:endParaRPr lang="cs-CZ" sz="1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0034" y="4714884"/>
            <a:ext cx="750099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GALERIE </a:t>
            </a:r>
            <a:r>
              <a:rPr lang="cs-CZ" sz="1200" dirty="0" smtClean="0"/>
              <a:t>- </a:t>
            </a:r>
            <a:r>
              <a:rPr lang="cs-CZ" sz="1200" dirty="0" smtClean="0">
                <a:hlinkClick r:id="rId10"/>
              </a:rPr>
              <a:t>http://www.</a:t>
            </a:r>
            <a:r>
              <a:rPr lang="cs-CZ" sz="1200" dirty="0" err="1" smtClean="0">
                <a:hlinkClick r:id="rId10"/>
              </a:rPr>
              <a:t>prague</a:t>
            </a:r>
            <a:r>
              <a:rPr lang="cs-CZ" sz="1200" dirty="0" smtClean="0">
                <a:hlinkClick r:id="rId10"/>
              </a:rPr>
              <a:t>-</a:t>
            </a:r>
            <a:r>
              <a:rPr lang="cs-CZ" sz="1200" dirty="0" err="1" smtClean="0">
                <a:hlinkClick r:id="rId10"/>
              </a:rPr>
              <a:t>transfers</a:t>
            </a:r>
            <a:r>
              <a:rPr lang="cs-CZ" sz="1200" dirty="0" smtClean="0">
                <a:hlinkClick r:id="rId10"/>
              </a:rPr>
              <a:t>-</a:t>
            </a:r>
            <a:r>
              <a:rPr lang="cs-CZ" sz="1200" dirty="0" err="1" smtClean="0">
                <a:hlinkClick r:id="rId10"/>
              </a:rPr>
              <a:t>services.cz</a:t>
            </a:r>
            <a:r>
              <a:rPr lang="cs-CZ" sz="1200" dirty="0" smtClean="0">
                <a:hlinkClick r:id="rId10"/>
              </a:rPr>
              <a:t>/data/</a:t>
            </a:r>
            <a:r>
              <a:rPr lang="cs-CZ" sz="1200" dirty="0" err="1" smtClean="0">
                <a:hlinkClick r:id="rId10"/>
              </a:rPr>
              <a:t>photos</a:t>
            </a:r>
            <a:r>
              <a:rPr lang="cs-CZ" sz="1200" dirty="0" smtClean="0">
                <a:hlinkClick r:id="rId10"/>
              </a:rPr>
              <a:t>/7b05c5eb3dbaab91be0e6b84749e2808.jpg</a:t>
            </a:r>
            <a:endParaRPr lang="cs-CZ" sz="1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0034" y="4429132"/>
            <a:ext cx="750099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MUZEUM- </a:t>
            </a:r>
            <a:r>
              <a:rPr lang="cs-CZ" sz="1200" dirty="0" smtClean="0">
                <a:hlinkClick r:id="rId11"/>
              </a:rPr>
              <a:t>http://www.</a:t>
            </a:r>
            <a:r>
              <a:rPr lang="cs-CZ" sz="1200" dirty="0" err="1" smtClean="0">
                <a:hlinkClick r:id="rId11"/>
              </a:rPr>
              <a:t>bestholiday.cz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err="1" smtClean="0">
                <a:hlinkClick r:id="rId11"/>
              </a:rPr>
              <a:t>wp</a:t>
            </a:r>
            <a:r>
              <a:rPr lang="cs-CZ" sz="1200" dirty="0" smtClean="0">
                <a:hlinkClick r:id="rId11"/>
              </a:rPr>
              <a:t>-</a:t>
            </a:r>
            <a:r>
              <a:rPr lang="cs-CZ" sz="1200" dirty="0" err="1" smtClean="0">
                <a:hlinkClick r:id="rId11"/>
              </a:rPr>
              <a:t>content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err="1" smtClean="0">
                <a:hlinkClick r:id="rId11"/>
              </a:rPr>
              <a:t>uploads</a:t>
            </a:r>
            <a:r>
              <a:rPr lang="cs-CZ" sz="1200" dirty="0" smtClean="0">
                <a:hlinkClick r:id="rId11"/>
              </a:rPr>
              <a:t>/2011/01/</a:t>
            </a:r>
            <a:r>
              <a:rPr lang="cs-CZ" sz="1200" dirty="0" err="1" smtClean="0">
                <a:hlinkClick r:id="rId11"/>
              </a:rPr>
              <a:t>cesko</a:t>
            </a:r>
            <a:r>
              <a:rPr lang="cs-CZ" sz="1200" dirty="0" smtClean="0">
                <a:hlinkClick r:id="rId11"/>
              </a:rPr>
              <a:t>-</a:t>
            </a:r>
            <a:r>
              <a:rPr lang="cs-CZ" sz="1200" dirty="0" err="1" smtClean="0">
                <a:hlinkClick r:id="rId11"/>
              </a:rPr>
              <a:t>praha</a:t>
            </a:r>
            <a:r>
              <a:rPr lang="cs-CZ" sz="1200" dirty="0" smtClean="0">
                <a:hlinkClick r:id="rId11"/>
              </a:rPr>
              <a:t>-</a:t>
            </a:r>
            <a:r>
              <a:rPr lang="cs-CZ" sz="1200" dirty="0" err="1" smtClean="0">
                <a:hlinkClick r:id="rId11"/>
              </a:rPr>
              <a:t>vaclavske</a:t>
            </a:r>
            <a:r>
              <a:rPr lang="cs-CZ" sz="1200" dirty="0" smtClean="0">
                <a:hlinkClick r:id="rId11"/>
              </a:rPr>
              <a:t>-</a:t>
            </a:r>
            <a:r>
              <a:rPr lang="cs-CZ" sz="1200" dirty="0" err="1" smtClean="0">
                <a:hlinkClick r:id="rId11"/>
              </a:rPr>
              <a:t>namest</a:t>
            </a:r>
            <a:r>
              <a:rPr lang="cs-CZ" sz="1200" dirty="0" smtClean="0">
                <a:hlinkClick r:id="rId11"/>
              </a:rPr>
              <a:t>-muzeum.</a:t>
            </a:r>
            <a:r>
              <a:rPr lang="cs-CZ" sz="1200" dirty="0" err="1" smtClean="0">
                <a:hlinkClick r:id="rId11"/>
              </a:rPr>
              <a:t>jpg</a:t>
            </a:r>
            <a:r>
              <a:rPr lang="cs-CZ" sz="1200" b="1" dirty="0" smtClean="0"/>
              <a:t> </a:t>
            </a:r>
            <a:endParaRPr lang="cs-CZ" sz="1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0034" y="5000636"/>
            <a:ext cx="750099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DIVADLO - </a:t>
            </a:r>
            <a:r>
              <a:rPr lang="cs-CZ" sz="1200" dirty="0" smtClean="0">
                <a:hlinkClick r:id="rId12"/>
              </a:rPr>
              <a:t>http://www.</a:t>
            </a:r>
            <a:r>
              <a:rPr lang="cs-CZ" sz="1200" dirty="0" err="1" smtClean="0">
                <a:hlinkClick r:id="rId12"/>
              </a:rPr>
              <a:t>vyletnik.cz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images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vylet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uzivatele</a:t>
            </a:r>
            <a:r>
              <a:rPr lang="cs-CZ" sz="1200" dirty="0" smtClean="0">
                <a:hlinkClick r:id="rId12"/>
              </a:rPr>
              <a:t>/vlasta79/</a:t>
            </a:r>
            <a:r>
              <a:rPr lang="cs-CZ" sz="1200" dirty="0" err="1" smtClean="0">
                <a:hlinkClick r:id="rId12"/>
              </a:rPr>
              <a:t>narodni</a:t>
            </a:r>
            <a:r>
              <a:rPr lang="cs-CZ" sz="1200" dirty="0" smtClean="0">
                <a:hlinkClick r:id="rId12"/>
              </a:rPr>
              <a:t>-divadlo-fa3.jpg</a:t>
            </a:r>
            <a:r>
              <a:rPr lang="cs-CZ" sz="1200" b="1" dirty="0" smtClean="0"/>
              <a:t> </a:t>
            </a:r>
            <a:endParaRPr lang="cs-CZ" sz="1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5286388"/>
            <a:ext cx="62865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LOGO ZOO </a:t>
            </a:r>
            <a:r>
              <a:rPr lang="cs-CZ" sz="1200" dirty="0" smtClean="0"/>
              <a:t>- </a:t>
            </a:r>
            <a:r>
              <a:rPr lang="cs-CZ" sz="1200" dirty="0" smtClean="0">
                <a:hlinkClick r:id="rId13"/>
              </a:rPr>
              <a:t>http://www.</a:t>
            </a:r>
            <a:r>
              <a:rPr lang="cs-CZ" sz="1200" dirty="0" err="1" smtClean="0">
                <a:hlinkClick r:id="rId13"/>
              </a:rPr>
              <a:t>cestujsdetmi.cz</a:t>
            </a:r>
            <a:r>
              <a:rPr lang="cs-CZ" sz="1200" dirty="0" smtClean="0">
                <a:hlinkClick r:id="rId13"/>
              </a:rPr>
              <a:t>/</a:t>
            </a:r>
            <a:r>
              <a:rPr lang="cs-CZ" sz="1200" dirty="0" err="1" smtClean="0">
                <a:hlinkClick r:id="rId13"/>
              </a:rPr>
              <a:t>upload</a:t>
            </a:r>
            <a:r>
              <a:rPr lang="cs-CZ" sz="1200" dirty="0" smtClean="0">
                <a:hlinkClick r:id="rId13"/>
              </a:rPr>
              <a:t>/</a:t>
            </a:r>
            <a:r>
              <a:rPr lang="cs-CZ" sz="1200" dirty="0" err="1" smtClean="0">
                <a:hlinkClick r:id="rId13"/>
              </a:rPr>
              <a:t>obrazky</a:t>
            </a:r>
            <a:r>
              <a:rPr lang="cs-CZ" sz="1200" dirty="0" smtClean="0">
                <a:hlinkClick r:id="rId13"/>
              </a:rPr>
              <a:t>/novinky/</a:t>
            </a:r>
            <a:r>
              <a:rPr lang="cs-CZ" sz="1200" dirty="0" err="1" smtClean="0">
                <a:hlinkClick r:id="rId13"/>
              </a:rPr>
              <a:t>obrazek</a:t>
            </a:r>
            <a:r>
              <a:rPr lang="cs-CZ" sz="1200" dirty="0" smtClean="0">
                <a:hlinkClick r:id="rId13"/>
              </a:rPr>
              <a:t>-74-1.jpg</a:t>
            </a:r>
            <a:endParaRPr lang="cs-CZ" sz="1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00098" y="5572140"/>
            <a:ext cx="85724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LACHTAN - </a:t>
            </a:r>
            <a:r>
              <a:rPr lang="cs-CZ" sz="1200" dirty="0" smtClean="0">
                <a:hlinkClick r:id="rId14"/>
              </a:rPr>
              <a:t>http://v8.cache8.c.bigcache.googleapis.com/static.</a:t>
            </a:r>
            <a:r>
              <a:rPr lang="cs-CZ" sz="1200" dirty="0" err="1" smtClean="0">
                <a:hlinkClick r:id="rId14"/>
              </a:rPr>
              <a:t>panoramio.com</a:t>
            </a:r>
            <a:r>
              <a:rPr lang="cs-CZ" sz="1200" dirty="0" smtClean="0">
                <a:hlinkClick r:id="rId14"/>
              </a:rPr>
              <a:t>/</a:t>
            </a:r>
            <a:r>
              <a:rPr lang="cs-CZ" sz="1200" dirty="0" err="1" smtClean="0">
                <a:hlinkClick r:id="rId14"/>
              </a:rPr>
              <a:t>photos</a:t>
            </a:r>
            <a:r>
              <a:rPr lang="cs-CZ" sz="1200" dirty="0" smtClean="0">
                <a:hlinkClick r:id="rId14"/>
              </a:rPr>
              <a:t>/</a:t>
            </a:r>
            <a:r>
              <a:rPr lang="cs-CZ" sz="1200" dirty="0" err="1" smtClean="0">
                <a:hlinkClick r:id="rId14"/>
              </a:rPr>
              <a:t>original</a:t>
            </a:r>
            <a:r>
              <a:rPr lang="cs-CZ" sz="1200" dirty="0" smtClean="0">
                <a:hlinkClick r:id="rId14"/>
              </a:rPr>
              <a:t>/20308677.jpg?</a:t>
            </a:r>
            <a:r>
              <a:rPr lang="cs-CZ" sz="1200" dirty="0" err="1" smtClean="0">
                <a:hlinkClick r:id="rId14"/>
              </a:rPr>
              <a:t>ir</a:t>
            </a:r>
            <a:r>
              <a:rPr lang="cs-CZ" sz="1200" dirty="0" smtClean="0">
                <a:hlinkClick r:id="rId14"/>
              </a:rPr>
              <a:t>=1&amp;</a:t>
            </a:r>
            <a:r>
              <a:rPr lang="cs-CZ" sz="1200" dirty="0" err="1" smtClean="0">
                <a:hlinkClick r:id="rId14"/>
              </a:rPr>
              <a:t>redirect</a:t>
            </a:r>
            <a:r>
              <a:rPr lang="cs-CZ" sz="1200" dirty="0" smtClean="0">
                <a:hlinkClick r:id="rId14"/>
              </a:rPr>
              <a:t>_</a:t>
            </a:r>
            <a:r>
              <a:rPr lang="cs-CZ" sz="1200" dirty="0" err="1" smtClean="0">
                <a:hlinkClick r:id="rId14"/>
              </a:rPr>
              <a:t>counter</a:t>
            </a:r>
            <a:r>
              <a:rPr lang="cs-CZ" sz="1200" dirty="0" smtClean="0">
                <a:hlinkClick r:id="rId14"/>
              </a:rPr>
              <a:t>=1</a:t>
            </a:r>
            <a:endParaRPr lang="cs-CZ" sz="1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00034" y="5857892"/>
            <a:ext cx="807246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GEPARD - </a:t>
            </a:r>
            <a:r>
              <a:rPr lang="cs-CZ" sz="1200" dirty="0" smtClean="0">
                <a:hlinkClick r:id="rId15"/>
              </a:rPr>
              <a:t>http://img.fotocommunity.com/Tiere/Tierkinder/Junger-Gepard-Zoo-Nuernberg-a21776263.jpg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0034" y="6143644"/>
            <a:ext cx="71438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ŽIRAFA - </a:t>
            </a:r>
            <a:r>
              <a:rPr lang="cs-CZ" sz="1200" dirty="0" smtClean="0">
                <a:hlinkClick r:id="rId16"/>
              </a:rPr>
              <a:t>http://nd03.jxs.cz/088/239/e4e8367f81_64388428_o2.jpg</a:t>
            </a:r>
            <a:endParaRPr lang="cs-CZ" sz="1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00034" y="3929066"/>
            <a:ext cx="121444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STARÉ MĚSTO -</a:t>
            </a:r>
            <a:endParaRPr lang="cs-CZ" sz="1200" dirty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57332" y="417514"/>
            <a:ext cx="6543692" cy="165416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CITACE OBRAZOVÉHO MATERIÁLU II.</a:t>
            </a:r>
            <a:b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1472" y="1866117"/>
            <a:ext cx="70009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LOĎ - </a:t>
            </a:r>
            <a:r>
              <a:rPr lang="cs-CZ" sz="1200" dirty="0" smtClean="0">
                <a:hlinkClick r:id="rId2"/>
              </a:rPr>
              <a:t>http://lh4.ggpht.com/-Z1eeIQrtVi0/</a:t>
            </a:r>
            <a:r>
              <a:rPr lang="cs-CZ" sz="1200" dirty="0" err="1" smtClean="0">
                <a:hlinkClick r:id="rId2"/>
              </a:rPr>
              <a:t>SLuQdAcQoLI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AAAAAAAAHPw</a:t>
            </a:r>
            <a:r>
              <a:rPr lang="cs-CZ" sz="1200" dirty="0" smtClean="0">
                <a:hlinkClick r:id="rId2"/>
              </a:rPr>
              <a:t>/nFRr2gyOfVM/DSC01395.JPG</a:t>
            </a:r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1472" y="2143116"/>
            <a:ext cx="750099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STADION - </a:t>
            </a:r>
            <a:r>
              <a:rPr lang="cs-CZ" sz="1200" dirty="0" smtClean="0">
                <a:hlinkClick r:id="rId3"/>
              </a:rPr>
              <a:t>http://cs.wikipedia.org/wiki/Soubor:Strahov_Stadium_Prague_CZ_02.jpg</a:t>
            </a:r>
            <a:r>
              <a:rPr lang="cs-CZ" sz="1200" b="1" dirty="0" smtClean="0"/>
              <a:t> </a:t>
            </a:r>
            <a:endParaRPr lang="cs-CZ" sz="1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85852" y="2428868"/>
            <a:ext cx="69294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hlinkClick r:id="rId4"/>
              </a:rPr>
              <a:t>http://upload.wikimedia.org/wikipedia/commons/6/69/V%C3%BDhled_od_chuchelsk%C3%A9ho_kostela,_155,_z%C3%A1vodi%C5%A1t%C4%9B_Chuchle.jpg</a:t>
            </a:r>
            <a:r>
              <a:rPr lang="cs-CZ" sz="1200" b="1" dirty="0" smtClean="0"/>
              <a:t> </a:t>
            </a:r>
            <a:endParaRPr lang="cs-CZ" sz="1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1472" y="2428868"/>
            <a:ext cx="90281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CHUCHLE - 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85852" y="2928934"/>
            <a:ext cx="62865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hlinkClick r:id="rId5"/>
              </a:rPr>
              <a:t>http://www.</a:t>
            </a:r>
            <a:r>
              <a:rPr lang="cs-CZ" sz="1200" dirty="0" err="1" smtClean="0">
                <a:hlinkClick r:id="rId5"/>
              </a:rPr>
              <a:t>google.cz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imgres</a:t>
            </a:r>
            <a:r>
              <a:rPr lang="cs-CZ" sz="1200" dirty="0" smtClean="0">
                <a:hlinkClick r:id="rId5"/>
              </a:rPr>
              <a:t>?q=</a:t>
            </a:r>
            <a:r>
              <a:rPr lang="cs-CZ" sz="1200" dirty="0" err="1" smtClean="0">
                <a:hlinkClick r:id="rId5"/>
              </a:rPr>
              <a:t>chuchle</a:t>
            </a:r>
            <a:r>
              <a:rPr lang="cs-CZ" sz="1200" dirty="0" smtClean="0">
                <a:hlinkClick r:id="rId5"/>
              </a:rPr>
              <a:t>+Z%C3%81VODI%C5%A0T%C4%9A&amp;</a:t>
            </a:r>
            <a:r>
              <a:rPr lang="cs-CZ" sz="1200" dirty="0" err="1" smtClean="0">
                <a:hlinkClick r:id="rId5"/>
              </a:rPr>
              <a:t>hl</a:t>
            </a:r>
            <a:r>
              <a:rPr lang="cs-CZ" sz="1200" dirty="0" smtClean="0">
                <a:hlinkClick r:id="rId5"/>
              </a:rPr>
              <a:t>=</a:t>
            </a:r>
            <a:r>
              <a:rPr lang="cs-CZ" sz="1200" dirty="0" err="1" smtClean="0">
                <a:hlinkClick r:id="rId5"/>
              </a:rPr>
              <a:t>cs</a:t>
            </a:r>
            <a:r>
              <a:rPr lang="cs-CZ" sz="1200" dirty="0" smtClean="0">
                <a:hlinkClick r:id="rId5"/>
              </a:rPr>
              <a:t>&amp;</a:t>
            </a:r>
            <a:r>
              <a:rPr lang="cs-CZ" sz="1200" dirty="0" err="1" smtClean="0">
                <a:hlinkClick r:id="rId5"/>
              </a:rPr>
              <a:t>biw</a:t>
            </a:r>
            <a:r>
              <a:rPr lang="cs-CZ" sz="1200" dirty="0" smtClean="0">
                <a:hlinkClick r:id="rId5"/>
              </a:rPr>
              <a:t>=1280&amp;</a:t>
            </a:r>
            <a:r>
              <a:rPr lang="cs-CZ" sz="1200" dirty="0" err="1" smtClean="0">
                <a:hlinkClick r:id="rId5"/>
              </a:rPr>
              <a:t>bih</a:t>
            </a:r>
            <a:r>
              <a:rPr lang="cs-CZ" sz="1200" dirty="0" smtClean="0">
                <a:hlinkClick r:id="rId5"/>
              </a:rPr>
              <a:t>=961&amp;</a:t>
            </a:r>
            <a:r>
              <a:rPr lang="cs-CZ" sz="1200" dirty="0" err="1" smtClean="0">
                <a:hlinkClick r:id="rId5"/>
              </a:rPr>
              <a:t>tbs</a:t>
            </a:r>
            <a:r>
              <a:rPr lang="cs-CZ" sz="1200" dirty="0" smtClean="0">
                <a:hlinkClick r:id="rId5"/>
              </a:rPr>
              <a:t>=</a:t>
            </a:r>
            <a:r>
              <a:rPr lang="cs-CZ" sz="1200" dirty="0" err="1" smtClean="0">
                <a:hlinkClick r:id="rId5"/>
              </a:rPr>
              <a:t>isz</a:t>
            </a:r>
            <a:r>
              <a:rPr lang="cs-CZ" sz="1200" dirty="0" smtClean="0">
                <a:hlinkClick r:id="rId5"/>
              </a:rPr>
              <a:t>:l&amp;</a:t>
            </a:r>
            <a:r>
              <a:rPr lang="cs-CZ" sz="1200" dirty="0" err="1" smtClean="0">
                <a:hlinkClick r:id="rId5"/>
              </a:rPr>
              <a:t>tbm</a:t>
            </a:r>
            <a:r>
              <a:rPr lang="cs-CZ" sz="1200" dirty="0" smtClean="0">
                <a:hlinkClick r:id="rId5"/>
              </a:rPr>
              <a:t>=</a:t>
            </a:r>
            <a:r>
              <a:rPr lang="cs-CZ" sz="1200" dirty="0" err="1" smtClean="0">
                <a:hlinkClick r:id="rId5"/>
              </a:rPr>
              <a:t>isch</a:t>
            </a:r>
            <a:r>
              <a:rPr lang="cs-CZ" sz="1200" dirty="0" smtClean="0">
                <a:hlinkClick r:id="rId5"/>
              </a:rPr>
              <a:t>&amp;</a:t>
            </a:r>
            <a:r>
              <a:rPr lang="cs-CZ" sz="1200" dirty="0" err="1" smtClean="0">
                <a:hlinkClick r:id="rId5"/>
              </a:rPr>
              <a:t>tbnid</a:t>
            </a:r>
            <a:r>
              <a:rPr lang="cs-CZ" sz="1200" dirty="0" smtClean="0">
                <a:hlinkClick r:id="rId5"/>
              </a:rPr>
              <a:t>=CZW3lzVSfkv0GM:&amp;</a:t>
            </a:r>
            <a:r>
              <a:rPr lang="cs-CZ" sz="1200" dirty="0" err="1" smtClean="0">
                <a:hlinkClick r:id="rId5"/>
              </a:rPr>
              <a:t>imgrefurl</a:t>
            </a:r>
            <a:r>
              <a:rPr lang="cs-CZ" sz="1200" dirty="0" smtClean="0">
                <a:hlinkClick r:id="rId5"/>
              </a:rPr>
              <a:t>=http://www.</a:t>
            </a:r>
            <a:r>
              <a:rPr lang="cs-CZ" sz="1200" dirty="0" err="1" smtClean="0">
                <a:hlinkClick r:id="rId5"/>
              </a:rPr>
              <a:t>galopp</a:t>
            </a:r>
            <a:r>
              <a:rPr lang="cs-CZ" sz="1200" dirty="0" smtClean="0">
                <a:hlinkClick r:id="rId5"/>
              </a:rPr>
              <a:t>-</a:t>
            </a:r>
            <a:r>
              <a:rPr lang="cs-CZ" sz="1200" dirty="0" err="1" smtClean="0">
                <a:hlinkClick r:id="rId5"/>
              </a:rPr>
              <a:t>reporter.cz</a:t>
            </a:r>
            <a:r>
              <a:rPr lang="cs-CZ" sz="1200" dirty="0" smtClean="0">
                <a:hlinkClick r:id="rId5"/>
              </a:rPr>
              <a:t>/aktuality/</a:t>
            </a:r>
            <a:r>
              <a:rPr lang="cs-CZ" sz="1200" dirty="0" err="1" smtClean="0">
                <a:hlinkClick r:id="rId5"/>
              </a:rPr>
              <a:t>pozvanka</a:t>
            </a:r>
            <a:r>
              <a:rPr lang="cs-CZ" sz="1200" dirty="0" smtClean="0">
                <a:hlinkClick r:id="rId5"/>
              </a:rPr>
              <a:t>-na-</a:t>
            </a:r>
            <a:r>
              <a:rPr lang="cs-CZ" sz="1200" dirty="0" err="1" smtClean="0">
                <a:hlinkClick r:id="rId5"/>
              </a:rPr>
              <a:t>prvni</a:t>
            </a:r>
            <a:r>
              <a:rPr lang="cs-CZ" sz="1200" dirty="0" smtClean="0">
                <a:hlinkClick r:id="rId5"/>
              </a:rPr>
              <a:t>-</a:t>
            </a:r>
            <a:r>
              <a:rPr lang="cs-CZ" sz="1200" dirty="0" err="1" smtClean="0">
                <a:hlinkClick r:id="rId5"/>
              </a:rPr>
              <a:t>zarijovy</a:t>
            </a:r>
            <a:r>
              <a:rPr lang="cs-CZ" sz="1200" dirty="0" smtClean="0">
                <a:hlinkClick r:id="rId5"/>
              </a:rPr>
              <a:t>-</a:t>
            </a:r>
            <a:r>
              <a:rPr lang="cs-CZ" sz="1200" dirty="0" err="1" smtClean="0">
                <a:hlinkClick r:id="rId5"/>
              </a:rPr>
              <a:t>vikend</a:t>
            </a:r>
            <a:r>
              <a:rPr lang="cs-CZ" sz="1200" dirty="0" smtClean="0">
                <a:hlinkClick r:id="rId5"/>
              </a:rPr>
              <a:t>&amp;</a:t>
            </a:r>
            <a:r>
              <a:rPr lang="cs-CZ" sz="1200" dirty="0" err="1" smtClean="0">
                <a:hlinkClick r:id="rId5"/>
              </a:rPr>
              <a:t>docid</a:t>
            </a:r>
            <a:r>
              <a:rPr lang="cs-CZ" sz="1200" dirty="0" smtClean="0">
                <a:hlinkClick r:id="rId5"/>
              </a:rPr>
              <a:t>=PSbQg08rAkOhzM&amp;w=4072&amp;h=1993&amp;</a:t>
            </a:r>
            <a:r>
              <a:rPr lang="cs-CZ" sz="1200" dirty="0" err="1" smtClean="0">
                <a:hlinkClick r:id="rId5"/>
              </a:rPr>
              <a:t>ei</a:t>
            </a:r>
            <a:r>
              <a:rPr lang="cs-CZ" sz="1200" dirty="0" smtClean="0">
                <a:hlinkClick r:id="rId5"/>
              </a:rPr>
              <a:t>=aHSITrXjI87YsgaT9oD8CQ&amp;zoom=1&amp;</a:t>
            </a:r>
            <a:r>
              <a:rPr lang="cs-CZ" sz="1200" dirty="0" err="1" smtClean="0">
                <a:hlinkClick r:id="rId5"/>
              </a:rPr>
              <a:t>iact</a:t>
            </a:r>
            <a:r>
              <a:rPr lang="cs-CZ" sz="1200" dirty="0" smtClean="0">
                <a:hlinkClick r:id="rId5"/>
              </a:rPr>
              <a:t>=</a:t>
            </a:r>
            <a:r>
              <a:rPr lang="cs-CZ" sz="1200" dirty="0" err="1" smtClean="0">
                <a:hlinkClick r:id="rId5"/>
              </a:rPr>
              <a:t>hc</a:t>
            </a:r>
            <a:r>
              <a:rPr lang="cs-CZ" sz="1200" dirty="0" smtClean="0">
                <a:hlinkClick r:id="rId5"/>
              </a:rPr>
              <a:t>&amp;</a:t>
            </a:r>
            <a:r>
              <a:rPr lang="cs-CZ" sz="1200" dirty="0" err="1" smtClean="0">
                <a:hlinkClick r:id="rId5"/>
              </a:rPr>
              <a:t>vpx</a:t>
            </a:r>
            <a:r>
              <a:rPr lang="cs-CZ" sz="1200" dirty="0" smtClean="0">
                <a:hlinkClick r:id="rId5"/>
              </a:rPr>
              <a:t>=518&amp;</a:t>
            </a:r>
            <a:r>
              <a:rPr lang="cs-CZ" sz="1200" dirty="0" err="1" smtClean="0">
                <a:hlinkClick r:id="rId5"/>
              </a:rPr>
              <a:t>vpy</a:t>
            </a:r>
            <a:r>
              <a:rPr lang="cs-CZ" sz="1200" dirty="0" smtClean="0">
                <a:hlinkClick r:id="rId5"/>
              </a:rPr>
              <a:t>=288&amp;dur=1531&amp;</a:t>
            </a:r>
            <a:r>
              <a:rPr lang="cs-CZ" sz="1200" dirty="0" err="1" smtClean="0">
                <a:hlinkClick r:id="rId5"/>
              </a:rPr>
              <a:t>hovh</a:t>
            </a:r>
            <a:r>
              <a:rPr lang="cs-CZ" sz="1200" dirty="0" smtClean="0">
                <a:hlinkClick r:id="rId5"/>
              </a:rPr>
              <a:t>=157&amp;</a:t>
            </a:r>
            <a:r>
              <a:rPr lang="cs-CZ" sz="1200" dirty="0" err="1" smtClean="0">
                <a:hlinkClick r:id="rId5"/>
              </a:rPr>
              <a:t>hovw</a:t>
            </a:r>
            <a:r>
              <a:rPr lang="cs-CZ" sz="1200" dirty="0" smtClean="0">
                <a:hlinkClick r:id="rId5"/>
              </a:rPr>
              <a:t>=321&amp;</a:t>
            </a:r>
            <a:r>
              <a:rPr lang="cs-CZ" sz="1200" dirty="0" err="1" smtClean="0">
                <a:hlinkClick r:id="rId5"/>
              </a:rPr>
              <a:t>tx</a:t>
            </a:r>
            <a:r>
              <a:rPr lang="cs-CZ" sz="1200" dirty="0" smtClean="0">
                <a:hlinkClick r:id="rId5"/>
              </a:rPr>
              <a:t>=188&amp;ty=91&amp;</a:t>
            </a:r>
            <a:r>
              <a:rPr lang="cs-CZ" sz="1200" dirty="0" err="1" smtClean="0">
                <a:hlinkClick r:id="rId5"/>
              </a:rPr>
              <a:t>page</a:t>
            </a:r>
            <a:r>
              <a:rPr lang="cs-CZ" sz="1200" dirty="0" smtClean="0">
                <a:hlinkClick r:id="rId5"/>
              </a:rPr>
              <a:t>=1&amp;</a:t>
            </a:r>
            <a:r>
              <a:rPr lang="cs-CZ" sz="1200" dirty="0" err="1" smtClean="0">
                <a:hlinkClick r:id="rId5"/>
              </a:rPr>
              <a:t>tbnh</a:t>
            </a:r>
            <a:r>
              <a:rPr lang="cs-CZ" sz="1200" dirty="0" smtClean="0">
                <a:hlinkClick r:id="rId5"/>
              </a:rPr>
              <a:t>=81&amp;</a:t>
            </a:r>
            <a:r>
              <a:rPr lang="cs-CZ" sz="1200" dirty="0" err="1" smtClean="0">
                <a:hlinkClick r:id="rId5"/>
              </a:rPr>
              <a:t>tbnw</a:t>
            </a:r>
            <a:r>
              <a:rPr lang="cs-CZ" sz="1200" dirty="0" smtClean="0">
                <a:hlinkClick r:id="rId5"/>
              </a:rPr>
              <a:t>=165&amp;start=0&amp;</a:t>
            </a:r>
            <a:r>
              <a:rPr lang="cs-CZ" sz="1200" dirty="0" err="1" smtClean="0">
                <a:hlinkClick r:id="rId5"/>
              </a:rPr>
              <a:t>ndsp</a:t>
            </a:r>
            <a:r>
              <a:rPr lang="cs-CZ" sz="1200" dirty="0" smtClean="0">
                <a:hlinkClick r:id="rId5"/>
              </a:rPr>
              <a:t>=29&amp;</a:t>
            </a:r>
            <a:r>
              <a:rPr lang="cs-CZ" sz="1200" dirty="0" err="1" smtClean="0">
                <a:hlinkClick r:id="rId5"/>
              </a:rPr>
              <a:t>ved</a:t>
            </a:r>
            <a:r>
              <a:rPr lang="cs-CZ" sz="1200" dirty="0" smtClean="0">
                <a:hlinkClick r:id="rId5"/>
              </a:rPr>
              <a:t>=1t:429,r:25,s:0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1472" y="2937687"/>
            <a:ext cx="35719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ŽOKEJ - </a:t>
            </a:r>
            <a:endParaRPr lang="cs-CZ" sz="1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7158" y="4080695"/>
            <a:ext cx="84296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HOLEŠOVICE - </a:t>
            </a:r>
            <a:r>
              <a:rPr lang="cs-CZ" sz="1200" dirty="0" smtClean="0">
                <a:hlinkClick r:id="rId6"/>
              </a:rPr>
              <a:t>http://upload.wikimedia.org/wikipedia/commons/3/32/Prazske-vystaviste-holesovice.jpg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7158" y="4357694"/>
            <a:ext cx="621510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KATEDRÁLA SV. VÍTA - </a:t>
            </a:r>
            <a:r>
              <a:rPr lang="cs-CZ" sz="1200" dirty="0" smtClean="0">
                <a:hlinkClick r:id="rId7"/>
              </a:rPr>
              <a:t>http://zhola.</a:t>
            </a:r>
            <a:r>
              <a:rPr lang="cs-CZ" sz="1200" dirty="0" err="1" smtClean="0">
                <a:hlinkClick r:id="rId7"/>
              </a:rPr>
              <a:t>com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praha</a:t>
            </a:r>
            <a:r>
              <a:rPr lang="cs-CZ" sz="1200" dirty="0" smtClean="0">
                <a:hlinkClick r:id="rId7"/>
              </a:rPr>
              <a:t>/data/35916063416vitCelyZlutomodry610.jpg</a:t>
            </a:r>
            <a:endParaRPr lang="cs-CZ" sz="1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57158" y="4643446"/>
            <a:ext cx="835824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RUDOLFINUM - </a:t>
            </a:r>
            <a:r>
              <a:rPr lang="cs-CZ" sz="1200" dirty="0" smtClean="0">
                <a:hlinkClick r:id="rId8"/>
              </a:rPr>
              <a:t>http://www.</a:t>
            </a:r>
            <a:r>
              <a:rPr lang="cs-CZ" sz="1200" dirty="0" err="1" smtClean="0">
                <a:hlinkClick r:id="rId8"/>
              </a:rPr>
              <a:t>earthinpictures.com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world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czech</a:t>
            </a:r>
            <a:r>
              <a:rPr lang="cs-CZ" sz="1200" dirty="0" smtClean="0">
                <a:hlinkClick r:id="rId8"/>
              </a:rPr>
              <a:t>_</a:t>
            </a:r>
            <a:r>
              <a:rPr lang="cs-CZ" sz="1200" dirty="0" err="1" smtClean="0">
                <a:hlinkClick r:id="rId8"/>
              </a:rPr>
              <a:t>republic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prague</a:t>
            </a:r>
            <a:r>
              <a:rPr lang="cs-CZ" sz="1200" dirty="0" smtClean="0">
                <a:hlinkClick r:id="rId8"/>
              </a:rPr>
              <a:t>/rudolfinum_-_</a:t>
            </a:r>
            <a:r>
              <a:rPr lang="cs-CZ" sz="1200" dirty="0" err="1" smtClean="0">
                <a:hlinkClick r:id="rId8"/>
              </a:rPr>
              <a:t>dvorak</a:t>
            </a:r>
            <a:r>
              <a:rPr lang="cs-CZ" sz="1200" dirty="0" smtClean="0">
                <a:hlinkClick r:id="rId8"/>
              </a:rPr>
              <a:t>_</a:t>
            </a:r>
            <a:r>
              <a:rPr lang="cs-CZ" sz="1200" dirty="0" err="1" smtClean="0">
                <a:hlinkClick r:id="rId8"/>
              </a:rPr>
              <a:t>hall.jpg</a:t>
            </a:r>
            <a:endParaRPr lang="cs-CZ" sz="1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357290" y="5000636"/>
            <a:ext cx="61436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hlinkClick r:id="rId9"/>
              </a:rPr>
              <a:t>http://img1.rajce.idnes.cz/d4/2/2225/2225800_fbdbc51994d4b8e70bdb3177e55baf8d/</a:t>
            </a:r>
            <a:r>
              <a:rPr lang="cs-CZ" sz="1200" dirty="0" err="1" smtClean="0">
                <a:hlinkClick r:id="rId9"/>
              </a:rPr>
              <a:t>images</a:t>
            </a:r>
            <a:r>
              <a:rPr lang="cs-CZ" sz="1200" dirty="0" smtClean="0">
                <a:hlinkClick r:id="rId9"/>
              </a:rPr>
              <a:t>/Zlata_</a:t>
            </a:r>
            <a:r>
              <a:rPr lang="cs-CZ" sz="1200" dirty="0" err="1" smtClean="0">
                <a:hlinkClick r:id="rId9"/>
              </a:rPr>
              <a:t>ulicka</a:t>
            </a:r>
            <a:r>
              <a:rPr lang="cs-CZ" sz="1200" dirty="0" smtClean="0">
                <a:hlinkClick r:id="rId9"/>
              </a:rPr>
              <a:t>_na_</a:t>
            </a:r>
            <a:r>
              <a:rPr lang="cs-CZ" sz="1200" dirty="0" err="1" smtClean="0">
                <a:hlinkClick r:id="rId9"/>
              </a:rPr>
              <a:t>Prazskem</a:t>
            </a:r>
            <a:r>
              <a:rPr lang="cs-CZ" sz="1200" dirty="0" smtClean="0">
                <a:hlinkClick r:id="rId9"/>
              </a:rPr>
              <a:t>_hrade.</a:t>
            </a:r>
            <a:r>
              <a:rPr lang="cs-CZ" sz="1200" dirty="0" err="1" smtClean="0">
                <a:hlinkClick r:id="rId9"/>
              </a:rPr>
              <a:t>jpg</a:t>
            </a:r>
            <a:r>
              <a:rPr lang="cs-CZ" sz="1200" dirty="0" smtClean="0"/>
              <a:t> </a:t>
            </a:r>
            <a:endParaRPr lang="cs-CZ" sz="1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7158" y="5009389"/>
            <a:ext cx="12858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ZLATÁ UL. -</a:t>
            </a:r>
            <a:endParaRPr lang="cs-CZ" sz="1200" b="1" dirty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482" name="Picture 2" descr="http://www.stavela.cz/osobni/fotogalerie/mesta/praha/stavela_cz_praha_hradcany_h08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/>
          <p:cNvSpPr txBox="1"/>
          <p:nvPr/>
        </p:nvSpPr>
        <p:spPr>
          <a:xfrm>
            <a:off x="8286776" y="142852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hlinkClick r:id="rId3" action="ppaction://hlinksldjump"/>
              </a:rPr>
              <a:t>ZPĚT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http://v4.cache1.c.bigcache.googleapis.com/static.panoramio.com/photos/original/5220057.jpg?redirect_counter=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1"/>
            <a:ext cx="9144000" cy="685389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ovéPole 5"/>
          <p:cNvSpPr txBox="1"/>
          <p:nvPr/>
        </p:nvSpPr>
        <p:spPr>
          <a:xfrm>
            <a:off x="8286776" y="142852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hlinkClick r:id="rId3" action="ppaction://hlinksldjump"/>
              </a:rPr>
              <a:t>ZPĚT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http://img.travanto.de/portale/www.praha-lodge.com/fotos/7970-Wenzelsplatz.jpe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/>
          <p:cNvSpPr txBox="1"/>
          <p:nvPr/>
        </p:nvSpPr>
        <p:spPr>
          <a:xfrm>
            <a:off x="8286776" y="142852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hlinkClick r:id="rId3" action="ppaction://hlinksldjump"/>
              </a:rPr>
              <a:t>ZPĚT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6" name="Picture 4" descr="http://www.maxitrip.cz/sites/default/files/imagecache/original_watermark/fotky/2011/07/vanocni-trhy-na-staromestskem-namesti/pc30004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ovéPole 5"/>
          <p:cNvSpPr txBox="1"/>
          <p:nvPr/>
        </p:nvSpPr>
        <p:spPr>
          <a:xfrm>
            <a:off x="8286776" y="142852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hlinkClick r:id="rId3" action="ppaction://hlinksldjump"/>
              </a:rPr>
              <a:t>ZPĚT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http://www.guide-pruvodce-praha.cz/uploads/images/malostranska-mostecka-vez-116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6228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/>
          <p:cNvSpPr txBox="1"/>
          <p:nvPr/>
        </p:nvSpPr>
        <p:spPr>
          <a:xfrm>
            <a:off x="8286776" y="142852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hlinkClick r:id="rId3" action="ppaction://hlinksldjump"/>
              </a:rPr>
              <a:t>ZPĚT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433</TotalTime>
  <Words>404</Words>
  <Application>Microsoft Office PowerPoint</Application>
  <PresentationFormat>Předvádění na obrazovce (4:3)</PresentationFormat>
  <Paragraphs>97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Prezentace aplikace PowerPoint</vt:lpstr>
      <vt:lpstr>Prezentace aplikace PowerPoint</vt:lpstr>
      <vt:lpstr>PRAHA</vt:lpstr>
      <vt:lpstr>Prezentace aplikace PowerPoint</vt:lpstr>
      <vt:lpstr>Prezentace aplikace PowerPoint</vt:lpstr>
      <vt:lpstr>UNIVERZITA KARLOVA</vt:lpstr>
      <vt:lpstr>Z KULTURY</vt:lpstr>
      <vt:lpstr>Prezentace aplikace PowerPoint</vt:lpstr>
      <vt:lpstr>ZOO</vt:lpstr>
      <vt:lpstr>PROJÍŽĎKA VÝLETNÍ LODÍ PO VLTAVĚ</vt:lpstr>
      <vt:lpstr>LETIŠTĚ RUZYNĚ</vt:lpstr>
      <vt:lpstr>ZE SPORTU</vt:lpstr>
      <vt:lpstr>PROČ  BÝVÁ PRAHA NAZÝVÁNA STOVĚŽATÁ ???</vt:lpstr>
      <vt:lpstr>CITACE OBRAZOVÉHO MATERIÁLU </vt:lpstr>
      <vt:lpstr>CITACE OBRAZOVÉHO MATERIÁLU II.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Cilkovi</dc:creator>
  <cp:lastModifiedBy>Učitel</cp:lastModifiedBy>
  <cp:revision>50</cp:revision>
  <dcterms:created xsi:type="dcterms:W3CDTF">2011-10-02T09:23:22Z</dcterms:created>
  <dcterms:modified xsi:type="dcterms:W3CDTF">2011-11-30T08:56:53Z</dcterms:modified>
</cp:coreProperties>
</file>