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56" r:id="rId2"/>
    <p:sldId id="28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8" r:id="rId32"/>
    <p:sldId id="289" r:id="rId33"/>
    <p:sldId id="290" r:id="rId34"/>
    <p:sldId id="291" r:id="rId35"/>
    <p:sldId id="292" r:id="rId36"/>
    <p:sldId id="293" r:id="rId37"/>
    <p:sldId id="286" r:id="rId3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0" d="100"/>
          <a:sy n="90" d="100"/>
        </p:scale>
        <p:origin x="168" y="21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6EA0022-A14F-4956-BFC9-6783D5E88B0C}" type="datetimeFigureOut">
              <a:rPr lang="cs-CZ" smtClean="0"/>
              <a:pPr/>
              <a:t>12.6.2012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39E9502-C86A-4576-B521-657633C6CFCC}"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83971" name="Zástupný symbol pro poznámky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cs-CZ" smtClean="0"/>
          </a:p>
        </p:txBody>
      </p:sp>
      <p:sp>
        <p:nvSpPr>
          <p:cNvPr id="83972" name="Zástupný symbol pro číslo snímku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92E5530-D925-40F8-9013-A94D058AFFBD}" type="slidenum">
              <a:rPr lang="cs-CZ" smtClean="0">
                <a:latin typeface="Arial" pitchFamily="34" charset="0"/>
              </a:rPr>
              <a:pPr/>
              <a:t>37</a:t>
            </a:fld>
            <a:endParaRPr lang="cs-CZ" smtClean="0">
              <a:latin typeface="Arial"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12.6.2012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12.6.2012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12.6.2012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A2481B-5154-415F-B752-558547769AA3}" type="datetimeFigureOut">
              <a:rPr lang="cs-CZ" smtClean="0"/>
              <a:pPr/>
              <a:t>12.6.2012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A2481B-5154-415F-B752-558547769AA3}" type="datetimeFigureOut">
              <a:rPr lang="cs-CZ" smtClean="0"/>
              <a:pPr/>
              <a:t>12.6.2012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8A2481B-5154-415F-B752-558547769AA3}" type="datetimeFigureOut">
              <a:rPr lang="cs-CZ" smtClean="0"/>
              <a:pPr/>
              <a:t>12.6.2012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A2481B-5154-415F-B752-558547769AA3}" type="datetimeFigureOut">
              <a:rPr lang="cs-CZ" smtClean="0"/>
              <a:pPr/>
              <a:t>12.6.2012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12.6.2012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12.6.2012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12.6.2012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12.6.2012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A2481B-5154-415F-B752-558547769AA3}" type="datetimeFigureOut">
              <a:rPr lang="cs-CZ" smtClean="0"/>
              <a:pPr/>
              <a:t>12.6.2012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264769-77EF-4CD0-90DE-F7D7F2D423C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slide" Target="slide6.xml"/><Relationship Id="rId13" Type="http://schemas.openxmlformats.org/officeDocument/2006/relationships/slide" Target="slide17.xml"/><Relationship Id="rId18" Type="http://schemas.openxmlformats.org/officeDocument/2006/relationships/slide" Target="slide22.xml"/><Relationship Id="rId26" Type="http://schemas.openxmlformats.org/officeDocument/2006/relationships/slide" Target="slide27.xml"/><Relationship Id="rId3" Type="http://schemas.openxmlformats.org/officeDocument/2006/relationships/slide" Target="slide3.xml"/><Relationship Id="rId21" Type="http://schemas.openxmlformats.org/officeDocument/2006/relationships/slide" Target="slide19.xml"/><Relationship Id="rId34" Type="http://schemas.openxmlformats.org/officeDocument/2006/relationships/slide" Target="slide35.xml"/><Relationship Id="rId7" Type="http://schemas.openxmlformats.org/officeDocument/2006/relationships/slide" Target="slide7.xml"/><Relationship Id="rId12" Type="http://schemas.openxmlformats.org/officeDocument/2006/relationships/slide" Target="slide9.xml"/><Relationship Id="rId17" Type="http://schemas.openxmlformats.org/officeDocument/2006/relationships/slide" Target="slide23.xml"/><Relationship Id="rId25" Type="http://schemas.openxmlformats.org/officeDocument/2006/relationships/slide" Target="slide28.xml"/><Relationship Id="rId33" Type="http://schemas.openxmlformats.org/officeDocument/2006/relationships/slide" Target="slide34.xml"/><Relationship Id="rId2" Type="http://schemas.openxmlformats.org/officeDocument/2006/relationships/slide" Target="slide15.xml"/><Relationship Id="rId16" Type="http://schemas.openxmlformats.org/officeDocument/2006/relationships/slide" Target="slide13.xml"/><Relationship Id="rId20" Type="http://schemas.openxmlformats.org/officeDocument/2006/relationships/slide" Target="slide20.xml"/><Relationship Id="rId29" Type="http://schemas.openxmlformats.org/officeDocument/2006/relationships/slide" Target="slide24.xml"/><Relationship Id="rId1" Type="http://schemas.openxmlformats.org/officeDocument/2006/relationships/slideLayout" Target="../slideLayouts/slideLayout2.xml"/><Relationship Id="rId6" Type="http://schemas.openxmlformats.org/officeDocument/2006/relationships/slide" Target="slide8.xml"/><Relationship Id="rId11" Type="http://schemas.openxmlformats.org/officeDocument/2006/relationships/slide" Target="slide10.xml"/><Relationship Id="rId24" Type="http://schemas.openxmlformats.org/officeDocument/2006/relationships/slide" Target="slide30.xml"/><Relationship Id="rId32" Type="http://schemas.openxmlformats.org/officeDocument/2006/relationships/slide" Target="slide33.xml"/><Relationship Id="rId5" Type="http://schemas.openxmlformats.org/officeDocument/2006/relationships/slide" Target="slide4.xml"/><Relationship Id="rId15" Type="http://schemas.openxmlformats.org/officeDocument/2006/relationships/slide" Target="slide14.xml"/><Relationship Id="rId23" Type="http://schemas.openxmlformats.org/officeDocument/2006/relationships/slide" Target="slide29.xml"/><Relationship Id="rId28" Type="http://schemas.openxmlformats.org/officeDocument/2006/relationships/slide" Target="slide25.xml"/><Relationship Id="rId10" Type="http://schemas.openxmlformats.org/officeDocument/2006/relationships/slide" Target="slide11.xml"/><Relationship Id="rId19" Type="http://schemas.openxmlformats.org/officeDocument/2006/relationships/slide" Target="slide21.xml"/><Relationship Id="rId31" Type="http://schemas.openxmlformats.org/officeDocument/2006/relationships/slide" Target="slide32.xml"/><Relationship Id="rId4" Type="http://schemas.openxmlformats.org/officeDocument/2006/relationships/slide" Target="slide5.xml"/><Relationship Id="rId9" Type="http://schemas.openxmlformats.org/officeDocument/2006/relationships/slide" Target="slide12.xml"/><Relationship Id="rId14" Type="http://schemas.openxmlformats.org/officeDocument/2006/relationships/slide" Target="slide16.xml"/><Relationship Id="rId22" Type="http://schemas.openxmlformats.org/officeDocument/2006/relationships/slide" Target="slide18.xml"/><Relationship Id="rId27" Type="http://schemas.openxmlformats.org/officeDocument/2006/relationships/slide" Target="slide26.xml"/><Relationship Id="rId30" Type="http://schemas.openxmlformats.org/officeDocument/2006/relationships/slide" Target="slide31.xml"/><Relationship Id="rId35" Type="http://schemas.openxmlformats.org/officeDocument/2006/relationships/slide" Target="slide36.xml"/></Relationships>
</file>

<file path=ppt/slides/_rels/slide3.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slide" Target="slide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Nadpis 3"/>
          <p:cNvSpPr>
            <a:spLocks noGrp="1"/>
          </p:cNvSpPr>
          <p:nvPr>
            <p:ph type="title"/>
          </p:nvPr>
        </p:nvSpPr>
        <p:spPr>
          <a:xfrm>
            <a:off x="457200" y="274638"/>
            <a:ext cx="8229600" cy="1930400"/>
          </a:xfrm>
        </p:spPr>
        <p:txBody>
          <a:bodyPr/>
          <a:lstStyle/>
          <a:p>
            <a:pPr algn="l" eaLnBrk="1" hangingPunct="1"/>
            <a:r>
              <a:rPr lang="cs-CZ" sz="1200" smtClean="0"/>
              <a:t>		</a:t>
            </a:r>
            <a:br>
              <a:rPr lang="cs-CZ" sz="1200" smtClean="0"/>
            </a:br>
            <a:r>
              <a:rPr lang="cs-CZ" sz="1200" smtClean="0"/>
              <a:t>		Základní škola Ústí nad Labem, Anežky České 702/17, příspěvková organizace</a:t>
            </a:r>
            <a:br>
              <a:rPr lang="cs-CZ" sz="1200" smtClean="0"/>
            </a:br>
            <a:r>
              <a:rPr lang="cs-CZ" sz="1200" smtClean="0"/>
              <a:t> </a:t>
            </a:r>
            <a:br>
              <a:rPr lang="cs-CZ" sz="1200" smtClean="0"/>
            </a:br>
            <a:r>
              <a:rPr lang="cs-CZ" sz="1200" smtClean="0">
                <a:ea typeface="Calibri" pitchFamily="34" charset="0"/>
                <a:cs typeface="Times New Roman" pitchFamily="18" charset="0"/>
              </a:rPr>
              <a:t>Číslo projektu: CZ.1.07/1.4.00/21.2887 </a:t>
            </a:r>
            <a:r>
              <a:rPr lang="cs-CZ" sz="1200" smtClean="0"/>
              <a:t>			</a:t>
            </a:r>
            <a:br>
              <a:rPr lang="cs-CZ" sz="1200" smtClean="0"/>
            </a:br>
            <a:r>
              <a:rPr lang="cs-CZ" sz="1200" smtClean="0">
                <a:ea typeface="Calibri" pitchFamily="34" charset="0"/>
                <a:cs typeface="Calibri" pitchFamily="34" charset="0"/>
              </a:rPr>
              <a:t>Název projektu: „Učíme lépe a moderněji“ </a:t>
            </a:r>
            <a:r>
              <a:rPr lang="cs-CZ" sz="1200" smtClean="0"/>
              <a:t/>
            </a:r>
            <a:br>
              <a:rPr lang="cs-CZ" sz="1200" smtClean="0"/>
            </a:br>
            <a:r>
              <a:rPr lang="cs-CZ" sz="1200" smtClean="0">
                <a:ea typeface="Calibri" pitchFamily="34" charset="0"/>
                <a:cs typeface="Calibri" pitchFamily="34" charset="0"/>
              </a:rPr>
              <a:t>OP VK 1.4 </a:t>
            </a:r>
            <a:r>
              <a:rPr lang="cs-CZ" sz="1200" smtClean="0"/>
              <a:t/>
            </a:r>
            <a:br>
              <a:rPr lang="cs-CZ" sz="1200" smtClean="0"/>
            </a:br>
            <a:r>
              <a:rPr lang="cs-CZ" sz="1200" smtClean="0"/>
              <a:t>		               </a:t>
            </a:r>
            <a:r>
              <a:rPr lang="cs-CZ" sz="3600" smtClean="0"/>
              <a:t>Výukový materiál</a:t>
            </a:r>
          </a:p>
        </p:txBody>
      </p:sp>
      <p:sp>
        <p:nvSpPr>
          <p:cNvPr id="5" name="Zástupný symbol pro obsah 4"/>
          <p:cNvSpPr>
            <a:spLocks noGrp="1"/>
          </p:cNvSpPr>
          <p:nvPr>
            <p:ph idx="1"/>
          </p:nvPr>
        </p:nvSpPr>
        <p:spPr>
          <a:xfrm>
            <a:off x="457200" y="2349500"/>
            <a:ext cx="8229600" cy="3959225"/>
          </a:xfrm>
        </p:spPr>
        <p:txBody>
          <a:bodyPr rtlCol="0">
            <a:normAutofit fontScale="55000" lnSpcReduction="20000"/>
          </a:bodyPr>
          <a:lstStyle/>
          <a:p>
            <a:pPr eaLnBrk="1" fontAlgn="auto" hangingPunct="1">
              <a:spcAft>
                <a:spcPts val="0"/>
              </a:spcAft>
              <a:buFont typeface="Arial" pitchFamily="34" charset="0"/>
              <a:buNone/>
              <a:defRPr/>
            </a:pPr>
            <a:r>
              <a:rPr lang="cs-CZ" sz="1700" dirty="0" smtClean="0"/>
              <a:t>Název </a:t>
            </a:r>
            <a:r>
              <a:rPr lang="cs-CZ" sz="1700" dirty="0" err="1"/>
              <a:t>DUMu</a:t>
            </a:r>
            <a:r>
              <a:rPr lang="cs-CZ" sz="1700" dirty="0" smtClean="0"/>
              <a:t>: VY_52_INOVACE_34_2_AZ KVÍZ – OPAKOVÁNÍ UČIVA 9.ROČNÍKU</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Číslo skupiny: 1</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Autor: Mgr. Jana </a:t>
            </a:r>
            <a:r>
              <a:rPr lang="cs-CZ" sz="1700" dirty="0" err="1" smtClean="0"/>
              <a:t>Střížková</a:t>
            </a:r>
            <a:endParaRPr lang="cs-CZ" sz="1700" dirty="0" smtClean="0"/>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Vzdělávací oblast/Předmět/Téma: ČLOVĚK A PŘÍRODA / PŘÍRODOPIS / GEOLOGIE</a:t>
            </a:r>
          </a:p>
          <a:p>
            <a:pPr eaLnBrk="1" fontAlgn="auto" hangingPunct="1">
              <a:spcAft>
                <a:spcPts val="0"/>
              </a:spcAft>
              <a:buFont typeface="Arial" pitchFamily="34" charset="0"/>
              <a:buNone/>
              <a:defRPr/>
            </a:pPr>
            <a:endParaRPr lang="cs-CZ" sz="900" dirty="0"/>
          </a:p>
          <a:p>
            <a:pPr eaLnBrk="1" fontAlgn="auto" hangingPunct="1">
              <a:spcAft>
                <a:spcPts val="0"/>
              </a:spcAft>
              <a:buFont typeface="Arial" pitchFamily="34" charset="0"/>
              <a:buNone/>
              <a:defRPr/>
            </a:pPr>
            <a:r>
              <a:rPr lang="cs-CZ" sz="1700" dirty="0" smtClean="0"/>
              <a:t>Druh </a:t>
            </a:r>
            <a:r>
              <a:rPr lang="cs-CZ" sz="1700" dirty="0"/>
              <a:t>učebního </a:t>
            </a:r>
            <a:r>
              <a:rPr lang="cs-CZ" sz="1700" dirty="0" smtClean="0"/>
              <a:t>materiálu: PREZENTACE– testování znalostí</a:t>
            </a:r>
          </a:p>
          <a:p>
            <a:pPr eaLnBrk="1" fontAlgn="auto" hangingPunct="1">
              <a:spcAft>
                <a:spcPts val="0"/>
              </a:spcAft>
              <a:buFont typeface="Arial" pitchFamily="34" charset="0"/>
              <a:buNone/>
              <a:defRPr/>
            </a:pPr>
            <a:endParaRPr lang="cs-CZ" sz="1700" dirty="0" smtClean="0"/>
          </a:p>
          <a:p>
            <a:pPr eaLnBrk="1" fontAlgn="auto" hangingPunct="1">
              <a:spcAft>
                <a:spcPts val="0"/>
              </a:spcAft>
              <a:buFont typeface="Arial" pitchFamily="34" charset="0"/>
              <a:buNone/>
              <a:defRPr/>
            </a:pPr>
            <a:r>
              <a:rPr lang="cs-CZ" sz="1700" dirty="0" smtClean="0"/>
              <a:t>Metodický list:	ne</a:t>
            </a:r>
          </a:p>
          <a:p>
            <a:pPr eaLnBrk="1" fontAlgn="auto" hangingPunct="1">
              <a:spcAft>
                <a:spcPts val="0"/>
              </a:spcAft>
              <a:buFont typeface="Arial" pitchFamily="34" charset="0"/>
              <a:buNone/>
              <a:defRPr/>
            </a:pPr>
            <a:endParaRPr lang="cs-CZ" sz="1700" dirty="0" smtClean="0"/>
          </a:p>
          <a:p>
            <a:pPr marL="452438" indent="-452438" eaLnBrk="1" fontAlgn="auto" hangingPunct="1">
              <a:spcAft>
                <a:spcPts val="0"/>
              </a:spcAft>
              <a:buFont typeface="Arial" pitchFamily="34" charset="0"/>
              <a:buNone/>
              <a:defRPr/>
            </a:pPr>
            <a:r>
              <a:rPr lang="cs-CZ" sz="1700" dirty="0" smtClean="0"/>
              <a:t>Anotace: Pomocí zábavné hry AZ kvíz zopakování učiva 9. ročníku. Pravidla hry: Žáci se rozdělí do dvou družstev, zvolí si mluvčího, který komunikuje s učitele. Družstvo zvolí otázku, pod zná odpověď, </a:t>
            </a:r>
            <a:r>
              <a:rPr lang="cs-CZ" sz="1700" dirty="0" err="1" smtClean="0"/>
              <a:t>překlikneme</a:t>
            </a:r>
            <a:r>
              <a:rPr lang="cs-CZ" sz="1700" dirty="0" smtClean="0"/>
              <a:t> například na červené pole. Pokud žádné družstvo otázku neví, necháme na poli šedém.  Druhé družstvo má pole modrá (dvě kliknutí). Cílem hry je spojit  tři strany trojúhelníka. Po pravé straně AZ kvízu máte náhradní otázky. Kliknutím na černé políčko náhradní otázky, se otázka otevře, možné odpovědi,. Ano, ne. </a:t>
            </a:r>
          </a:p>
          <a:p>
            <a:pPr eaLnBrk="1" fontAlgn="auto" hangingPunct="1">
              <a:spcAft>
                <a:spcPts val="0"/>
              </a:spcAft>
              <a:buFont typeface="Arial" pitchFamily="34" charset="0"/>
              <a:buNone/>
              <a:defRPr/>
            </a:pPr>
            <a:endParaRPr lang="cs-CZ" sz="900" dirty="0" smtClean="0"/>
          </a:p>
          <a:p>
            <a:pPr eaLnBrk="1" fontAlgn="auto" hangingPunct="1">
              <a:spcAft>
                <a:spcPts val="0"/>
              </a:spcAft>
              <a:buFont typeface="Arial" pitchFamily="34" charset="0"/>
              <a:buNone/>
              <a:defRPr/>
            </a:pPr>
            <a:r>
              <a:rPr lang="cs-CZ" sz="1700" dirty="0" smtClean="0"/>
              <a:t>Ověřeno </a:t>
            </a:r>
            <a:r>
              <a:rPr lang="cs-CZ" sz="1700" dirty="0"/>
              <a:t>ve třídě</a:t>
            </a:r>
            <a:r>
              <a:rPr lang="cs-CZ" sz="1700" dirty="0" smtClean="0"/>
              <a:t>:  9.B</a:t>
            </a:r>
            <a:endParaRPr lang="cs-CZ" sz="1700" dirty="0"/>
          </a:p>
          <a:p>
            <a:pPr eaLnBrk="1" fontAlgn="auto" hangingPunct="1">
              <a:spcAft>
                <a:spcPts val="0"/>
              </a:spcAft>
              <a:buFont typeface="Arial" pitchFamily="34" charset="0"/>
              <a:buNone/>
              <a:defRPr/>
            </a:pPr>
            <a:endParaRPr lang="cs-CZ" sz="900" dirty="0" smtClean="0"/>
          </a:p>
          <a:p>
            <a:pPr eaLnBrk="1" fontAlgn="auto" hangingPunct="1">
              <a:spcAft>
                <a:spcPts val="0"/>
              </a:spcAft>
              <a:buFont typeface="Arial" pitchFamily="34" charset="0"/>
              <a:buNone/>
              <a:defRPr/>
            </a:pPr>
            <a:r>
              <a:rPr lang="cs-CZ" sz="1700" dirty="0" smtClean="0"/>
              <a:t>Datum </a:t>
            </a:r>
            <a:r>
              <a:rPr lang="cs-CZ" sz="1700" dirty="0"/>
              <a:t>ověření</a:t>
            </a:r>
            <a:r>
              <a:rPr lang="cs-CZ" sz="1700" dirty="0" smtClean="0"/>
              <a:t>:  12.6. 2012</a:t>
            </a:r>
            <a:endParaRPr lang="cs-CZ" sz="900" dirty="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700" dirty="0" smtClean="0"/>
              <a:t>Prohlášení: Prohlašuji, že při tvorbě výukového materiálu jsem respektoval(a) všeobecně užívané právní a morální zvyklosti, autorská a jiná práva třetích osob, zejména </a:t>
            </a:r>
          </a:p>
          <a:p>
            <a:pPr eaLnBrk="1" fontAlgn="auto" hangingPunct="1">
              <a:spcAft>
                <a:spcPts val="0"/>
              </a:spcAft>
              <a:buFont typeface="Arial" pitchFamily="34" charset="0"/>
              <a:buNone/>
              <a:defRPr/>
            </a:pPr>
            <a:r>
              <a:rPr lang="cs-CZ" sz="1700" dirty="0" smtClean="0"/>
              <a:t>práva duševního vlastnictví (např. práva k obchodní firmě, autorská práva k software, k filmovým, hudebníma fotografickým dílům nebo práva k ochranným známkám)</a:t>
            </a:r>
          </a:p>
          <a:p>
            <a:pPr eaLnBrk="1" fontAlgn="auto" hangingPunct="1">
              <a:spcAft>
                <a:spcPts val="0"/>
              </a:spcAft>
              <a:buFont typeface="Arial" pitchFamily="34" charset="0"/>
              <a:buNone/>
              <a:defRPr/>
            </a:pPr>
            <a:r>
              <a:rPr lang="cs-CZ" sz="1700" dirty="0" smtClean="0"/>
              <a:t>dle zákona 121/2000 Sb. (autorský zákon). Nesu veškerou právní odpovědnost za obsah a původ svého díla. Prohlašuji dále, že </a:t>
            </a:r>
            <a:r>
              <a:rPr lang="cs-CZ" sz="1700" dirty="0"/>
              <a:t>výše uvedený materiál jsem ověřil(a) </a:t>
            </a:r>
            <a:endParaRPr lang="cs-CZ" sz="1700" dirty="0" smtClean="0"/>
          </a:p>
          <a:p>
            <a:pPr eaLnBrk="1" fontAlgn="auto" hangingPunct="1">
              <a:spcAft>
                <a:spcPts val="0"/>
              </a:spcAft>
              <a:buFont typeface="Arial" pitchFamily="34" charset="0"/>
              <a:buNone/>
              <a:defRPr/>
            </a:pPr>
            <a:r>
              <a:rPr lang="cs-CZ" sz="1700" dirty="0" smtClean="0"/>
              <a:t>ve </a:t>
            </a:r>
            <a:r>
              <a:rPr lang="cs-CZ" sz="1700" dirty="0"/>
              <a:t>výuce a provedl(a) o tom zápis do </a:t>
            </a:r>
            <a:r>
              <a:rPr lang="cs-CZ" sz="1700" dirty="0" smtClean="0"/>
              <a:t>TK.</a:t>
            </a:r>
          </a:p>
          <a:p>
            <a:pPr eaLnBrk="1" fontAlgn="auto" hangingPunct="1">
              <a:spcAft>
                <a:spcPts val="0"/>
              </a:spcAft>
              <a:buFont typeface="Arial" pitchFamily="34" charset="0"/>
              <a:buNone/>
              <a:defRPr/>
            </a:pPr>
            <a:r>
              <a:rPr lang="cs-CZ" sz="1700" dirty="0" smtClean="0"/>
              <a:t>Dávám souhlas, aby moje dílo bylo dáno k dispozici veřejnosti k účelům volného užití (§30 odst. 1 zákona 121/2000 Sb.), tj. že k uvedeným účelům může být kýmkoliv </a:t>
            </a:r>
          </a:p>
          <a:p>
            <a:pPr eaLnBrk="1" fontAlgn="auto" hangingPunct="1">
              <a:spcAft>
                <a:spcPts val="0"/>
              </a:spcAft>
              <a:buFont typeface="Arial" pitchFamily="34" charset="0"/>
              <a:buNone/>
              <a:defRPr/>
            </a:pPr>
            <a:r>
              <a:rPr lang="cs-CZ" sz="1700" dirty="0" smtClean="0"/>
              <a:t>zveřejňováno, používáno, upravováno a uchováváno.</a:t>
            </a:r>
          </a:p>
          <a:p>
            <a:pPr eaLnBrk="1" fontAlgn="auto" hangingPunct="1">
              <a:spcAft>
                <a:spcPts val="0"/>
              </a:spcAft>
              <a:buFont typeface="Arial" pitchFamily="34" charset="0"/>
              <a:buNone/>
              <a:defRPr/>
            </a:pPr>
            <a:endParaRPr lang="cs-CZ" sz="1700" dirty="0"/>
          </a:p>
          <a:p>
            <a:pPr eaLnBrk="1" fontAlgn="auto" hangingPunct="1">
              <a:spcAft>
                <a:spcPts val="0"/>
              </a:spcAft>
              <a:buFont typeface="Arial" pitchFamily="34" charset="0"/>
              <a:buNone/>
              <a:defRPr/>
            </a:pPr>
            <a:endParaRPr lang="cs-CZ" sz="1400" dirty="0" smtClean="0"/>
          </a:p>
          <a:p>
            <a:pPr eaLnBrk="1" fontAlgn="auto" hangingPunct="1">
              <a:spcAft>
                <a:spcPts val="0"/>
              </a:spcAft>
              <a:buFont typeface="Arial" pitchFamily="34" charset="0"/>
              <a:buNone/>
              <a:defRPr/>
            </a:pPr>
            <a:r>
              <a:rPr lang="cs-CZ" sz="1400" dirty="0" smtClean="0"/>
              <a:t>Datum</a:t>
            </a:r>
            <a:r>
              <a:rPr lang="cs-CZ" sz="1400" smtClean="0"/>
              <a:t>:   12. </a:t>
            </a:r>
            <a:r>
              <a:rPr lang="cs-CZ" sz="1400" dirty="0" smtClean="0"/>
              <a:t>6. 2012	          Podpis:</a:t>
            </a:r>
          </a:p>
          <a:p>
            <a:pPr eaLnBrk="1" fontAlgn="auto" hangingPunct="1">
              <a:spcAft>
                <a:spcPts val="0"/>
              </a:spcAft>
              <a:buFont typeface="Arial" pitchFamily="34" charset="0"/>
              <a:buNone/>
              <a:defRPr/>
            </a:pPr>
            <a:r>
              <a:rPr lang="cs-CZ" sz="1200" dirty="0"/>
              <a:t> </a:t>
            </a:r>
          </a:p>
          <a:p>
            <a:pPr eaLnBrk="1" fontAlgn="auto" hangingPunct="1">
              <a:spcAft>
                <a:spcPts val="0"/>
              </a:spcAft>
              <a:buFont typeface="Arial" pitchFamily="34" charset="0"/>
              <a:buNone/>
              <a:defRPr/>
            </a:pPr>
            <a:endParaRPr lang="cs-CZ" sz="12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8" name="AutoShape 16">
            <a:hlinkClick r:id="rId2" action="ppaction://hlinksldjump"/>
          </p:cNvPr>
          <p:cNvSpPr>
            <a:spLocks noChangeArrowheads="1"/>
          </p:cNvSpPr>
          <p:nvPr/>
        </p:nvSpPr>
        <p:spPr bwMode="auto">
          <a:xfrm rot="5400000">
            <a:off x="3708400" y="3644900"/>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a:t>13</a:t>
            </a:r>
          </a:p>
        </p:txBody>
      </p:sp>
      <p:sp>
        <p:nvSpPr>
          <p:cNvPr id="3155" name="AutoShape 83"/>
          <p:cNvSpPr>
            <a:spLocks noChangeArrowheads="1"/>
          </p:cNvSpPr>
          <p:nvPr/>
        </p:nvSpPr>
        <p:spPr bwMode="auto">
          <a:xfrm rot="5400000">
            <a:off x="3707904" y="3645024"/>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dirty="0"/>
              <a:t>13</a:t>
            </a:r>
          </a:p>
        </p:txBody>
      </p:sp>
      <p:sp>
        <p:nvSpPr>
          <p:cNvPr id="3183" name="AutoShape 111"/>
          <p:cNvSpPr>
            <a:spLocks noChangeArrowheads="1"/>
          </p:cNvSpPr>
          <p:nvPr/>
        </p:nvSpPr>
        <p:spPr bwMode="auto">
          <a:xfrm rot="5400000">
            <a:off x="3707904" y="3645024"/>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a:t>13</a:t>
            </a:r>
          </a:p>
        </p:txBody>
      </p:sp>
      <p:sp>
        <p:nvSpPr>
          <p:cNvPr id="3211" name="AutoShape 139"/>
          <p:cNvSpPr>
            <a:spLocks noChangeArrowheads="1"/>
          </p:cNvSpPr>
          <p:nvPr/>
        </p:nvSpPr>
        <p:spPr bwMode="auto">
          <a:xfrm rot="5400000">
            <a:off x="3707904" y="3645024"/>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a:t>13</a:t>
            </a:r>
          </a:p>
        </p:txBody>
      </p:sp>
      <p:sp>
        <p:nvSpPr>
          <p:cNvPr id="3076" name="AutoShape 4">
            <a:hlinkClick r:id="rId3" action="ppaction://hlinksldjump"/>
          </p:cNvPr>
          <p:cNvSpPr>
            <a:spLocks noChangeArrowheads="1"/>
          </p:cNvSpPr>
          <p:nvPr/>
        </p:nvSpPr>
        <p:spPr bwMode="auto">
          <a:xfrm rot="5400000">
            <a:off x="3707904" y="188640"/>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a:t>1</a:t>
            </a:r>
          </a:p>
        </p:txBody>
      </p:sp>
      <p:sp>
        <p:nvSpPr>
          <p:cNvPr id="3077" name="AutoShape 5">
            <a:hlinkClick r:id="rId4" action="ppaction://hlinksldjump"/>
          </p:cNvPr>
          <p:cNvSpPr>
            <a:spLocks noChangeArrowheads="1"/>
          </p:cNvSpPr>
          <p:nvPr/>
        </p:nvSpPr>
        <p:spPr bwMode="auto">
          <a:xfrm rot="5400000">
            <a:off x="4284663" y="1052513"/>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a:t>3</a:t>
            </a:r>
          </a:p>
        </p:txBody>
      </p:sp>
      <p:sp>
        <p:nvSpPr>
          <p:cNvPr id="3078" name="AutoShape 6">
            <a:hlinkClick r:id="rId5" action="ppaction://hlinksldjump"/>
          </p:cNvPr>
          <p:cNvSpPr>
            <a:spLocks noChangeArrowheads="1"/>
          </p:cNvSpPr>
          <p:nvPr/>
        </p:nvSpPr>
        <p:spPr bwMode="auto">
          <a:xfrm rot="5400000">
            <a:off x="3132138" y="1052513"/>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dirty="0"/>
              <a:t>2</a:t>
            </a:r>
          </a:p>
        </p:txBody>
      </p:sp>
      <p:sp>
        <p:nvSpPr>
          <p:cNvPr id="3079" name="AutoShape 7">
            <a:hlinkClick r:id="rId6" action="ppaction://hlinksldjump"/>
          </p:cNvPr>
          <p:cNvSpPr>
            <a:spLocks noChangeArrowheads="1"/>
          </p:cNvSpPr>
          <p:nvPr/>
        </p:nvSpPr>
        <p:spPr bwMode="auto">
          <a:xfrm rot="5400000">
            <a:off x="4859338" y="1916113"/>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a:t>6</a:t>
            </a:r>
          </a:p>
        </p:txBody>
      </p:sp>
      <p:sp>
        <p:nvSpPr>
          <p:cNvPr id="3080" name="AutoShape 8">
            <a:hlinkClick r:id="rId7" action="ppaction://hlinksldjump"/>
          </p:cNvPr>
          <p:cNvSpPr>
            <a:spLocks noChangeArrowheads="1"/>
          </p:cNvSpPr>
          <p:nvPr/>
        </p:nvSpPr>
        <p:spPr bwMode="auto">
          <a:xfrm rot="5400000">
            <a:off x="3708400" y="1916113"/>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a:t>5</a:t>
            </a:r>
          </a:p>
        </p:txBody>
      </p:sp>
      <p:sp>
        <p:nvSpPr>
          <p:cNvPr id="3081" name="AutoShape 9">
            <a:hlinkClick r:id="rId8" action="ppaction://hlinksldjump"/>
          </p:cNvPr>
          <p:cNvSpPr>
            <a:spLocks noChangeArrowheads="1"/>
          </p:cNvSpPr>
          <p:nvPr/>
        </p:nvSpPr>
        <p:spPr bwMode="auto">
          <a:xfrm rot="5400000">
            <a:off x="2555875" y="1916113"/>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a:t>4</a:t>
            </a:r>
          </a:p>
        </p:txBody>
      </p:sp>
      <p:sp>
        <p:nvSpPr>
          <p:cNvPr id="3082" name="AutoShape 10">
            <a:hlinkClick r:id="rId9" action="ppaction://hlinksldjump"/>
          </p:cNvPr>
          <p:cNvSpPr>
            <a:spLocks noChangeArrowheads="1"/>
          </p:cNvSpPr>
          <p:nvPr/>
        </p:nvSpPr>
        <p:spPr bwMode="auto">
          <a:xfrm rot="5400000">
            <a:off x="5435600" y="2781300"/>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a:t>10</a:t>
            </a:r>
          </a:p>
        </p:txBody>
      </p:sp>
      <p:sp>
        <p:nvSpPr>
          <p:cNvPr id="3083" name="AutoShape 11">
            <a:hlinkClick r:id="rId10" action="ppaction://hlinksldjump"/>
          </p:cNvPr>
          <p:cNvSpPr>
            <a:spLocks noChangeArrowheads="1"/>
          </p:cNvSpPr>
          <p:nvPr/>
        </p:nvSpPr>
        <p:spPr bwMode="auto">
          <a:xfrm rot="5400000">
            <a:off x="4284663" y="2781300"/>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dirty="0"/>
              <a:t>9</a:t>
            </a:r>
          </a:p>
        </p:txBody>
      </p:sp>
      <p:sp>
        <p:nvSpPr>
          <p:cNvPr id="3084" name="AutoShape 12">
            <a:hlinkClick r:id="rId11" action="ppaction://hlinksldjump"/>
          </p:cNvPr>
          <p:cNvSpPr>
            <a:spLocks noChangeArrowheads="1"/>
          </p:cNvSpPr>
          <p:nvPr/>
        </p:nvSpPr>
        <p:spPr bwMode="auto">
          <a:xfrm rot="5400000">
            <a:off x="3132138" y="2781300"/>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a:t>8</a:t>
            </a:r>
          </a:p>
        </p:txBody>
      </p:sp>
      <p:sp>
        <p:nvSpPr>
          <p:cNvPr id="3085" name="AutoShape 13">
            <a:hlinkClick r:id="rId12" action="ppaction://hlinksldjump"/>
          </p:cNvPr>
          <p:cNvSpPr>
            <a:spLocks noChangeArrowheads="1"/>
          </p:cNvSpPr>
          <p:nvPr/>
        </p:nvSpPr>
        <p:spPr bwMode="auto">
          <a:xfrm rot="5400000">
            <a:off x="1979613" y="2781300"/>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a:t>7</a:t>
            </a:r>
          </a:p>
        </p:txBody>
      </p:sp>
      <p:sp>
        <p:nvSpPr>
          <p:cNvPr id="3086" name="AutoShape 14">
            <a:hlinkClick r:id="rId13" action="ppaction://hlinksldjump"/>
          </p:cNvPr>
          <p:cNvSpPr>
            <a:spLocks noChangeArrowheads="1"/>
          </p:cNvSpPr>
          <p:nvPr/>
        </p:nvSpPr>
        <p:spPr bwMode="auto">
          <a:xfrm rot="5400000">
            <a:off x="6011863" y="3644900"/>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dirty="0"/>
              <a:t>15</a:t>
            </a:r>
          </a:p>
        </p:txBody>
      </p:sp>
      <p:sp>
        <p:nvSpPr>
          <p:cNvPr id="3087" name="AutoShape 15">
            <a:hlinkClick r:id="rId14" action="ppaction://hlinksldjump"/>
          </p:cNvPr>
          <p:cNvSpPr>
            <a:spLocks noChangeArrowheads="1"/>
          </p:cNvSpPr>
          <p:nvPr/>
        </p:nvSpPr>
        <p:spPr bwMode="auto">
          <a:xfrm rot="5400000">
            <a:off x="4859338" y="3644900"/>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a:t>14</a:t>
            </a:r>
          </a:p>
        </p:txBody>
      </p:sp>
      <p:sp>
        <p:nvSpPr>
          <p:cNvPr id="3089" name="AutoShape 17">
            <a:hlinkClick r:id="rId15" action="ppaction://hlinksldjump"/>
          </p:cNvPr>
          <p:cNvSpPr>
            <a:spLocks noChangeArrowheads="1"/>
          </p:cNvSpPr>
          <p:nvPr/>
        </p:nvSpPr>
        <p:spPr bwMode="auto">
          <a:xfrm rot="5400000">
            <a:off x="2555875" y="3644900"/>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a:t>12</a:t>
            </a:r>
          </a:p>
        </p:txBody>
      </p:sp>
      <p:sp>
        <p:nvSpPr>
          <p:cNvPr id="3090" name="AutoShape 18">
            <a:hlinkClick r:id="rId16" action="ppaction://hlinksldjump"/>
          </p:cNvPr>
          <p:cNvSpPr>
            <a:spLocks noChangeArrowheads="1"/>
          </p:cNvSpPr>
          <p:nvPr/>
        </p:nvSpPr>
        <p:spPr bwMode="auto">
          <a:xfrm rot="5400000">
            <a:off x="1403350" y="3644900"/>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a:t>11</a:t>
            </a:r>
          </a:p>
        </p:txBody>
      </p:sp>
      <p:sp>
        <p:nvSpPr>
          <p:cNvPr id="3091" name="AutoShape 19">
            <a:hlinkClick r:id="rId17" action="ppaction://hlinksldjump"/>
          </p:cNvPr>
          <p:cNvSpPr>
            <a:spLocks noChangeArrowheads="1"/>
          </p:cNvSpPr>
          <p:nvPr/>
        </p:nvSpPr>
        <p:spPr bwMode="auto">
          <a:xfrm rot="5400000">
            <a:off x="6588125" y="4508500"/>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a:t>21</a:t>
            </a:r>
          </a:p>
        </p:txBody>
      </p:sp>
      <p:sp>
        <p:nvSpPr>
          <p:cNvPr id="3092" name="AutoShape 20">
            <a:hlinkClick r:id="rId18" action="ppaction://hlinksldjump"/>
          </p:cNvPr>
          <p:cNvSpPr>
            <a:spLocks noChangeArrowheads="1"/>
          </p:cNvSpPr>
          <p:nvPr/>
        </p:nvSpPr>
        <p:spPr bwMode="auto">
          <a:xfrm rot="5400000">
            <a:off x="5435600" y="4508500"/>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a:t>20</a:t>
            </a:r>
          </a:p>
        </p:txBody>
      </p:sp>
      <p:sp>
        <p:nvSpPr>
          <p:cNvPr id="3093" name="AutoShape 21">
            <a:hlinkClick r:id="rId19" action="ppaction://hlinksldjump"/>
          </p:cNvPr>
          <p:cNvSpPr>
            <a:spLocks noChangeArrowheads="1"/>
          </p:cNvSpPr>
          <p:nvPr/>
        </p:nvSpPr>
        <p:spPr bwMode="auto">
          <a:xfrm rot="5400000">
            <a:off x="4284663" y="4508500"/>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a:t>19</a:t>
            </a:r>
          </a:p>
        </p:txBody>
      </p:sp>
      <p:sp>
        <p:nvSpPr>
          <p:cNvPr id="3094" name="AutoShape 22">
            <a:hlinkClick r:id="rId20" action="ppaction://hlinksldjump"/>
          </p:cNvPr>
          <p:cNvSpPr>
            <a:spLocks noChangeArrowheads="1"/>
          </p:cNvSpPr>
          <p:nvPr/>
        </p:nvSpPr>
        <p:spPr bwMode="auto">
          <a:xfrm rot="5400000">
            <a:off x="3131840" y="4509120"/>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a:t>18</a:t>
            </a:r>
          </a:p>
        </p:txBody>
      </p:sp>
      <p:sp>
        <p:nvSpPr>
          <p:cNvPr id="3095" name="AutoShape 23">
            <a:hlinkClick r:id="rId21" action="ppaction://hlinksldjump"/>
          </p:cNvPr>
          <p:cNvSpPr>
            <a:spLocks noChangeArrowheads="1"/>
          </p:cNvSpPr>
          <p:nvPr/>
        </p:nvSpPr>
        <p:spPr bwMode="auto">
          <a:xfrm rot="5400000">
            <a:off x="1979613" y="4508500"/>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dirty="0"/>
              <a:t>17</a:t>
            </a:r>
          </a:p>
        </p:txBody>
      </p:sp>
      <p:sp>
        <p:nvSpPr>
          <p:cNvPr id="3096" name="AutoShape 24">
            <a:hlinkClick r:id="rId22" action="ppaction://hlinksldjump"/>
          </p:cNvPr>
          <p:cNvSpPr>
            <a:spLocks noChangeArrowheads="1"/>
          </p:cNvSpPr>
          <p:nvPr/>
        </p:nvSpPr>
        <p:spPr bwMode="auto">
          <a:xfrm rot="5400000">
            <a:off x="827088" y="4508500"/>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dirty="0"/>
              <a:t>16</a:t>
            </a:r>
          </a:p>
        </p:txBody>
      </p:sp>
      <p:sp>
        <p:nvSpPr>
          <p:cNvPr id="3097" name="AutoShape 25">
            <a:hlinkClick r:id="rId23" action="ppaction://hlinksldjump"/>
          </p:cNvPr>
          <p:cNvSpPr>
            <a:spLocks noChangeArrowheads="1"/>
          </p:cNvSpPr>
          <p:nvPr/>
        </p:nvSpPr>
        <p:spPr bwMode="auto">
          <a:xfrm rot="5400000">
            <a:off x="6011863" y="5373688"/>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a:t>27</a:t>
            </a:r>
          </a:p>
        </p:txBody>
      </p:sp>
      <p:sp>
        <p:nvSpPr>
          <p:cNvPr id="3098" name="AutoShape 26">
            <a:hlinkClick r:id="rId24" action="ppaction://hlinksldjump"/>
          </p:cNvPr>
          <p:cNvSpPr>
            <a:spLocks noChangeArrowheads="1"/>
          </p:cNvSpPr>
          <p:nvPr/>
        </p:nvSpPr>
        <p:spPr bwMode="auto">
          <a:xfrm rot="5400000">
            <a:off x="7164388" y="5373688"/>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dirty="0"/>
              <a:t>28</a:t>
            </a:r>
          </a:p>
        </p:txBody>
      </p:sp>
      <p:sp>
        <p:nvSpPr>
          <p:cNvPr id="3099" name="AutoShape 27">
            <a:hlinkClick r:id="rId25" action="ppaction://hlinksldjump"/>
          </p:cNvPr>
          <p:cNvSpPr>
            <a:spLocks noChangeArrowheads="1"/>
          </p:cNvSpPr>
          <p:nvPr/>
        </p:nvSpPr>
        <p:spPr bwMode="auto">
          <a:xfrm rot="5400000">
            <a:off x="4859338" y="5373688"/>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a:t>26</a:t>
            </a:r>
          </a:p>
        </p:txBody>
      </p:sp>
      <p:sp>
        <p:nvSpPr>
          <p:cNvPr id="3100" name="AutoShape 28">
            <a:hlinkClick r:id="rId26" action="ppaction://hlinksldjump"/>
          </p:cNvPr>
          <p:cNvSpPr>
            <a:spLocks noChangeArrowheads="1"/>
          </p:cNvSpPr>
          <p:nvPr/>
        </p:nvSpPr>
        <p:spPr bwMode="auto">
          <a:xfrm rot="5400000">
            <a:off x="3708400" y="5373688"/>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a:t>25</a:t>
            </a:r>
          </a:p>
        </p:txBody>
      </p:sp>
      <p:sp>
        <p:nvSpPr>
          <p:cNvPr id="3101" name="AutoShape 29">
            <a:hlinkClick r:id="rId27" action="ppaction://hlinksldjump"/>
          </p:cNvPr>
          <p:cNvSpPr>
            <a:spLocks noChangeArrowheads="1"/>
          </p:cNvSpPr>
          <p:nvPr/>
        </p:nvSpPr>
        <p:spPr bwMode="auto">
          <a:xfrm rot="5400000">
            <a:off x="2555776" y="5373216"/>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a:t>24</a:t>
            </a:r>
          </a:p>
        </p:txBody>
      </p:sp>
      <p:sp>
        <p:nvSpPr>
          <p:cNvPr id="3102" name="AutoShape 30">
            <a:hlinkClick r:id="rId28" action="ppaction://hlinksldjump"/>
          </p:cNvPr>
          <p:cNvSpPr>
            <a:spLocks noChangeArrowheads="1"/>
          </p:cNvSpPr>
          <p:nvPr/>
        </p:nvSpPr>
        <p:spPr bwMode="auto">
          <a:xfrm rot="5400000">
            <a:off x="1403350" y="5373688"/>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a:t>23</a:t>
            </a:r>
          </a:p>
        </p:txBody>
      </p:sp>
      <p:sp>
        <p:nvSpPr>
          <p:cNvPr id="3103" name="AutoShape 31">
            <a:hlinkClick r:id="rId29" action="ppaction://hlinksldjump"/>
          </p:cNvPr>
          <p:cNvSpPr>
            <a:spLocks noChangeArrowheads="1"/>
          </p:cNvSpPr>
          <p:nvPr/>
        </p:nvSpPr>
        <p:spPr bwMode="auto">
          <a:xfrm rot="5400000">
            <a:off x="250825" y="5373688"/>
            <a:ext cx="1079500" cy="1079500"/>
          </a:xfrm>
          <a:prstGeom prst="hexagon">
            <a:avLst>
              <a:gd name="adj" fmla="val 25000"/>
              <a:gd name="vf" fmla="val 115470"/>
            </a:avLst>
          </a:prstGeom>
          <a:solidFill>
            <a:srgbClr val="00B050"/>
          </a:solidFill>
          <a:ln w="57150">
            <a:solidFill>
              <a:schemeClr val="tx1"/>
            </a:solidFill>
            <a:miter lim="800000"/>
            <a:headEnd/>
            <a:tailEnd/>
          </a:ln>
        </p:spPr>
        <p:txBody>
          <a:bodyPr rot="10800000" vert="eaVert" wrap="none" anchor="ctr"/>
          <a:lstStyle/>
          <a:p>
            <a:pPr algn="ctr"/>
            <a:r>
              <a:rPr lang="cs-CZ"/>
              <a:t>22</a:t>
            </a:r>
          </a:p>
        </p:txBody>
      </p:sp>
      <p:sp>
        <p:nvSpPr>
          <p:cNvPr id="3143" name="AutoShape 71"/>
          <p:cNvSpPr>
            <a:spLocks noChangeArrowheads="1"/>
          </p:cNvSpPr>
          <p:nvPr/>
        </p:nvSpPr>
        <p:spPr bwMode="auto">
          <a:xfrm rot="5400000">
            <a:off x="3707904" y="188640"/>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a:t>1</a:t>
            </a:r>
          </a:p>
        </p:txBody>
      </p:sp>
      <p:sp>
        <p:nvSpPr>
          <p:cNvPr id="3144" name="AutoShape 72"/>
          <p:cNvSpPr>
            <a:spLocks noChangeArrowheads="1"/>
          </p:cNvSpPr>
          <p:nvPr/>
        </p:nvSpPr>
        <p:spPr bwMode="auto">
          <a:xfrm rot="5400000">
            <a:off x="3131840" y="1052736"/>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a:t>2</a:t>
            </a:r>
          </a:p>
        </p:txBody>
      </p:sp>
      <p:sp>
        <p:nvSpPr>
          <p:cNvPr id="3145" name="AutoShape 73"/>
          <p:cNvSpPr>
            <a:spLocks noChangeArrowheads="1"/>
          </p:cNvSpPr>
          <p:nvPr/>
        </p:nvSpPr>
        <p:spPr bwMode="auto">
          <a:xfrm rot="5400000">
            <a:off x="4283968" y="1052736"/>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a:t>3</a:t>
            </a:r>
          </a:p>
        </p:txBody>
      </p:sp>
      <p:sp>
        <p:nvSpPr>
          <p:cNvPr id="3146" name="AutoShape 74"/>
          <p:cNvSpPr>
            <a:spLocks noChangeArrowheads="1"/>
          </p:cNvSpPr>
          <p:nvPr/>
        </p:nvSpPr>
        <p:spPr bwMode="auto">
          <a:xfrm rot="5400000">
            <a:off x="4860032" y="1916832"/>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a:t>6</a:t>
            </a:r>
          </a:p>
        </p:txBody>
      </p:sp>
      <p:sp>
        <p:nvSpPr>
          <p:cNvPr id="3147" name="AutoShape 75"/>
          <p:cNvSpPr>
            <a:spLocks noChangeArrowheads="1"/>
          </p:cNvSpPr>
          <p:nvPr/>
        </p:nvSpPr>
        <p:spPr bwMode="auto">
          <a:xfrm rot="5400000">
            <a:off x="3707904" y="1916832"/>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a:t>5</a:t>
            </a:r>
          </a:p>
        </p:txBody>
      </p:sp>
      <p:sp>
        <p:nvSpPr>
          <p:cNvPr id="3148" name="AutoShape 76"/>
          <p:cNvSpPr>
            <a:spLocks noChangeArrowheads="1"/>
          </p:cNvSpPr>
          <p:nvPr/>
        </p:nvSpPr>
        <p:spPr bwMode="auto">
          <a:xfrm rot="5400000">
            <a:off x="2555776" y="1916832"/>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dirty="0"/>
              <a:t>4</a:t>
            </a:r>
          </a:p>
        </p:txBody>
      </p:sp>
      <p:sp>
        <p:nvSpPr>
          <p:cNvPr id="3149" name="AutoShape 77"/>
          <p:cNvSpPr>
            <a:spLocks noChangeArrowheads="1"/>
          </p:cNvSpPr>
          <p:nvPr/>
        </p:nvSpPr>
        <p:spPr bwMode="auto">
          <a:xfrm rot="5400000">
            <a:off x="5436096" y="2780928"/>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a:t>10</a:t>
            </a:r>
          </a:p>
        </p:txBody>
      </p:sp>
      <p:sp>
        <p:nvSpPr>
          <p:cNvPr id="3150" name="AutoShape 78"/>
          <p:cNvSpPr>
            <a:spLocks noChangeArrowheads="1"/>
          </p:cNvSpPr>
          <p:nvPr/>
        </p:nvSpPr>
        <p:spPr bwMode="auto">
          <a:xfrm rot="5400000">
            <a:off x="4283968" y="2780928"/>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a:t>9</a:t>
            </a:r>
          </a:p>
        </p:txBody>
      </p:sp>
      <p:sp>
        <p:nvSpPr>
          <p:cNvPr id="3151" name="AutoShape 79"/>
          <p:cNvSpPr>
            <a:spLocks noChangeArrowheads="1"/>
          </p:cNvSpPr>
          <p:nvPr/>
        </p:nvSpPr>
        <p:spPr bwMode="auto">
          <a:xfrm rot="5400000">
            <a:off x="3131840" y="2780928"/>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dirty="0"/>
              <a:t>8</a:t>
            </a:r>
          </a:p>
        </p:txBody>
      </p:sp>
      <p:sp>
        <p:nvSpPr>
          <p:cNvPr id="3152" name="AutoShape 80"/>
          <p:cNvSpPr>
            <a:spLocks noChangeArrowheads="1"/>
          </p:cNvSpPr>
          <p:nvPr/>
        </p:nvSpPr>
        <p:spPr bwMode="auto">
          <a:xfrm rot="5400000">
            <a:off x="1979712" y="2780928"/>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a:t>7</a:t>
            </a:r>
          </a:p>
        </p:txBody>
      </p:sp>
      <p:sp>
        <p:nvSpPr>
          <p:cNvPr id="3153" name="AutoShape 81"/>
          <p:cNvSpPr>
            <a:spLocks noChangeArrowheads="1"/>
          </p:cNvSpPr>
          <p:nvPr/>
        </p:nvSpPr>
        <p:spPr bwMode="auto">
          <a:xfrm rot="5400000">
            <a:off x="6012160" y="3645024"/>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a:t>15</a:t>
            </a:r>
          </a:p>
        </p:txBody>
      </p:sp>
      <p:sp>
        <p:nvSpPr>
          <p:cNvPr id="3154" name="AutoShape 82"/>
          <p:cNvSpPr>
            <a:spLocks noChangeArrowheads="1"/>
          </p:cNvSpPr>
          <p:nvPr/>
        </p:nvSpPr>
        <p:spPr bwMode="auto">
          <a:xfrm rot="5400000">
            <a:off x="4860032" y="3645024"/>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a:t>14</a:t>
            </a:r>
          </a:p>
        </p:txBody>
      </p:sp>
      <p:sp>
        <p:nvSpPr>
          <p:cNvPr id="3156" name="AutoShape 84"/>
          <p:cNvSpPr>
            <a:spLocks noChangeArrowheads="1"/>
          </p:cNvSpPr>
          <p:nvPr/>
        </p:nvSpPr>
        <p:spPr bwMode="auto">
          <a:xfrm rot="5400000">
            <a:off x="2555776" y="3645024"/>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a:t>12</a:t>
            </a:r>
          </a:p>
        </p:txBody>
      </p:sp>
      <p:sp>
        <p:nvSpPr>
          <p:cNvPr id="3157" name="AutoShape 85"/>
          <p:cNvSpPr>
            <a:spLocks noChangeArrowheads="1"/>
          </p:cNvSpPr>
          <p:nvPr/>
        </p:nvSpPr>
        <p:spPr bwMode="auto">
          <a:xfrm rot="5400000">
            <a:off x="1403648" y="3645024"/>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a:t>11</a:t>
            </a:r>
          </a:p>
        </p:txBody>
      </p:sp>
      <p:sp>
        <p:nvSpPr>
          <p:cNvPr id="3158" name="AutoShape 86"/>
          <p:cNvSpPr>
            <a:spLocks noChangeArrowheads="1"/>
          </p:cNvSpPr>
          <p:nvPr/>
        </p:nvSpPr>
        <p:spPr bwMode="auto">
          <a:xfrm rot="5400000">
            <a:off x="6588224" y="4509120"/>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a:t>21</a:t>
            </a:r>
          </a:p>
        </p:txBody>
      </p:sp>
      <p:sp>
        <p:nvSpPr>
          <p:cNvPr id="3159" name="AutoShape 87"/>
          <p:cNvSpPr>
            <a:spLocks noChangeArrowheads="1"/>
          </p:cNvSpPr>
          <p:nvPr/>
        </p:nvSpPr>
        <p:spPr bwMode="auto">
          <a:xfrm rot="5400000">
            <a:off x="5436096" y="4509120"/>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a:t>20</a:t>
            </a:r>
          </a:p>
        </p:txBody>
      </p:sp>
      <p:sp>
        <p:nvSpPr>
          <p:cNvPr id="3160" name="AutoShape 88"/>
          <p:cNvSpPr>
            <a:spLocks noChangeArrowheads="1"/>
          </p:cNvSpPr>
          <p:nvPr/>
        </p:nvSpPr>
        <p:spPr bwMode="auto">
          <a:xfrm rot="5400000">
            <a:off x="4283968" y="4509120"/>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a:t>19</a:t>
            </a:r>
          </a:p>
        </p:txBody>
      </p:sp>
      <p:sp>
        <p:nvSpPr>
          <p:cNvPr id="3161" name="AutoShape 89"/>
          <p:cNvSpPr>
            <a:spLocks noChangeArrowheads="1"/>
          </p:cNvSpPr>
          <p:nvPr/>
        </p:nvSpPr>
        <p:spPr bwMode="auto">
          <a:xfrm rot="5400000">
            <a:off x="3131840" y="4509120"/>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a:t>18</a:t>
            </a:r>
          </a:p>
        </p:txBody>
      </p:sp>
      <p:sp>
        <p:nvSpPr>
          <p:cNvPr id="3162" name="AutoShape 90"/>
          <p:cNvSpPr>
            <a:spLocks noChangeArrowheads="1"/>
          </p:cNvSpPr>
          <p:nvPr/>
        </p:nvSpPr>
        <p:spPr bwMode="auto">
          <a:xfrm rot="5400000">
            <a:off x="1979712" y="4509120"/>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a:t>17</a:t>
            </a:r>
          </a:p>
        </p:txBody>
      </p:sp>
      <p:sp>
        <p:nvSpPr>
          <p:cNvPr id="3163" name="AutoShape 91"/>
          <p:cNvSpPr>
            <a:spLocks noChangeArrowheads="1"/>
          </p:cNvSpPr>
          <p:nvPr/>
        </p:nvSpPr>
        <p:spPr bwMode="auto">
          <a:xfrm rot="5400000">
            <a:off x="827584" y="4509120"/>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a:t>16</a:t>
            </a:r>
          </a:p>
        </p:txBody>
      </p:sp>
      <p:sp>
        <p:nvSpPr>
          <p:cNvPr id="3164" name="AutoShape 92"/>
          <p:cNvSpPr>
            <a:spLocks noChangeArrowheads="1"/>
          </p:cNvSpPr>
          <p:nvPr/>
        </p:nvSpPr>
        <p:spPr bwMode="auto">
          <a:xfrm rot="5400000">
            <a:off x="251520" y="5373216"/>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a:t>22</a:t>
            </a:r>
          </a:p>
        </p:txBody>
      </p:sp>
      <p:sp>
        <p:nvSpPr>
          <p:cNvPr id="3165" name="AutoShape 93"/>
          <p:cNvSpPr>
            <a:spLocks noChangeArrowheads="1"/>
          </p:cNvSpPr>
          <p:nvPr/>
        </p:nvSpPr>
        <p:spPr bwMode="auto">
          <a:xfrm rot="5400000">
            <a:off x="1403648" y="5373216"/>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a:t>23</a:t>
            </a:r>
          </a:p>
        </p:txBody>
      </p:sp>
      <p:sp>
        <p:nvSpPr>
          <p:cNvPr id="3166" name="AutoShape 94"/>
          <p:cNvSpPr>
            <a:spLocks noChangeArrowheads="1"/>
          </p:cNvSpPr>
          <p:nvPr/>
        </p:nvSpPr>
        <p:spPr bwMode="auto">
          <a:xfrm rot="5400000">
            <a:off x="2555776" y="5373216"/>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dirty="0"/>
              <a:t>24</a:t>
            </a:r>
          </a:p>
        </p:txBody>
      </p:sp>
      <p:sp>
        <p:nvSpPr>
          <p:cNvPr id="3167" name="AutoShape 95"/>
          <p:cNvSpPr>
            <a:spLocks noChangeArrowheads="1"/>
          </p:cNvSpPr>
          <p:nvPr/>
        </p:nvSpPr>
        <p:spPr bwMode="auto">
          <a:xfrm rot="5400000">
            <a:off x="3707904" y="5373216"/>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a:t>25</a:t>
            </a:r>
          </a:p>
        </p:txBody>
      </p:sp>
      <p:sp>
        <p:nvSpPr>
          <p:cNvPr id="3168" name="AutoShape 96"/>
          <p:cNvSpPr>
            <a:spLocks noChangeArrowheads="1"/>
          </p:cNvSpPr>
          <p:nvPr/>
        </p:nvSpPr>
        <p:spPr bwMode="auto">
          <a:xfrm rot="5400000">
            <a:off x="4860032" y="5373216"/>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a:t>26</a:t>
            </a:r>
          </a:p>
        </p:txBody>
      </p:sp>
      <p:sp>
        <p:nvSpPr>
          <p:cNvPr id="3169" name="AutoShape 97"/>
          <p:cNvSpPr>
            <a:spLocks noChangeArrowheads="1"/>
          </p:cNvSpPr>
          <p:nvPr/>
        </p:nvSpPr>
        <p:spPr bwMode="auto">
          <a:xfrm rot="5400000">
            <a:off x="6012160" y="5373216"/>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a:t>27</a:t>
            </a:r>
          </a:p>
        </p:txBody>
      </p:sp>
      <p:sp>
        <p:nvSpPr>
          <p:cNvPr id="3170" name="AutoShape 98"/>
          <p:cNvSpPr>
            <a:spLocks noChangeArrowheads="1"/>
          </p:cNvSpPr>
          <p:nvPr/>
        </p:nvSpPr>
        <p:spPr bwMode="auto">
          <a:xfrm rot="5400000">
            <a:off x="7164288" y="5373216"/>
            <a:ext cx="1079500" cy="1079500"/>
          </a:xfrm>
          <a:prstGeom prst="hexagon">
            <a:avLst>
              <a:gd name="adj" fmla="val 25000"/>
              <a:gd name="vf" fmla="val 115470"/>
            </a:avLst>
          </a:prstGeom>
          <a:solidFill>
            <a:schemeClr val="bg2"/>
          </a:solidFill>
          <a:ln w="9525">
            <a:solidFill>
              <a:schemeClr val="tx1"/>
            </a:solidFill>
            <a:miter lim="800000"/>
            <a:headEnd/>
            <a:tailEnd/>
          </a:ln>
        </p:spPr>
        <p:txBody>
          <a:bodyPr rot="10800000" vert="eaVert" wrap="none" anchor="ctr"/>
          <a:lstStyle/>
          <a:p>
            <a:pPr algn="ctr"/>
            <a:r>
              <a:rPr lang="cs-CZ"/>
              <a:t>28</a:t>
            </a:r>
          </a:p>
        </p:txBody>
      </p:sp>
      <p:sp>
        <p:nvSpPr>
          <p:cNvPr id="3171" name="AutoShape 99"/>
          <p:cNvSpPr>
            <a:spLocks noChangeArrowheads="1"/>
          </p:cNvSpPr>
          <p:nvPr/>
        </p:nvSpPr>
        <p:spPr bwMode="auto">
          <a:xfrm rot="5400000">
            <a:off x="3707904" y="188640"/>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dirty="0"/>
              <a:t>1</a:t>
            </a:r>
          </a:p>
        </p:txBody>
      </p:sp>
      <p:sp>
        <p:nvSpPr>
          <p:cNvPr id="3172" name="AutoShape 100"/>
          <p:cNvSpPr>
            <a:spLocks noChangeArrowheads="1"/>
          </p:cNvSpPr>
          <p:nvPr/>
        </p:nvSpPr>
        <p:spPr bwMode="auto">
          <a:xfrm rot="5400000">
            <a:off x="3131840" y="1052736"/>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a:t>2</a:t>
            </a:r>
          </a:p>
        </p:txBody>
      </p:sp>
      <p:sp>
        <p:nvSpPr>
          <p:cNvPr id="3173" name="AutoShape 101"/>
          <p:cNvSpPr>
            <a:spLocks noChangeArrowheads="1"/>
          </p:cNvSpPr>
          <p:nvPr/>
        </p:nvSpPr>
        <p:spPr bwMode="auto">
          <a:xfrm rot="5400000">
            <a:off x="4283968" y="1052736"/>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a:t>3</a:t>
            </a:r>
          </a:p>
        </p:txBody>
      </p:sp>
      <p:sp>
        <p:nvSpPr>
          <p:cNvPr id="3174" name="AutoShape 102"/>
          <p:cNvSpPr>
            <a:spLocks noChangeArrowheads="1"/>
          </p:cNvSpPr>
          <p:nvPr/>
        </p:nvSpPr>
        <p:spPr bwMode="auto">
          <a:xfrm rot="5400000">
            <a:off x="2555776" y="1916832"/>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a:t>4</a:t>
            </a:r>
          </a:p>
        </p:txBody>
      </p:sp>
      <p:sp>
        <p:nvSpPr>
          <p:cNvPr id="3175" name="AutoShape 103"/>
          <p:cNvSpPr>
            <a:spLocks noChangeArrowheads="1"/>
          </p:cNvSpPr>
          <p:nvPr/>
        </p:nvSpPr>
        <p:spPr bwMode="auto">
          <a:xfrm rot="5400000">
            <a:off x="3707904" y="1916832"/>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a:t>5</a:t>
            </a:r>
          </a:p>
        </p:txBody>
      </p:sp>
      <p:sp>
        <p:nvSpPr>
          <p:cNvPr id="3176" name="AutoShape 104"/>
          <p:cNvSpPr>
            <a:spLocks noChangeArrowheads="1"/>
          </p:cNvSpPr>
          <p:nvPr/>
        </p:nvSpPr>
        <p:spPr bwMode="auto">
          <a:xfrm rot="5400000">
            <a:off x="4860032" y="1916832"/>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a:t>6</a:t>
            </a:r>
          </a:p>
        </p:txBody>
      </p:sp>
      <p:sp>
        <p:nvSpPr>
          <p:cNvPr id="3177" name="AutoShape 105"/>
          <p:cNvSpPr>
            <a:spLocks noChangeArrowheads="1"/>
          </p:cNvSpPr>
          <p:nvPr/>
        </p:nvSpPr>
        <p:spPr bwMode="auto">
          <a:xfrm rot="5400000">
            <a:off x="1979712" y="2780928"/>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a:t>7</a:t>
            </a:r>
          </a:p>
        </p:txBody>
      </p:sp>
      <p:sp>
        <p:nvSpPr>
          <p:cNvPr id="3178" name="AutoShape 106"/>
          <p:cNvSpPr>
            <a:spLocks noChangeArrowheads="1"/>
          </p:cNvSpPr>
          <p:nvPr/>
        </p:nvSpPr>
        <p:spPr bwMode="auto">
          <a:xfrm rot="5400000">
            <a:off x="3131840" y="2780928"/>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a:t>8</a:t>
            </a:r>
          </a:p>
        </p:txBody>
      </p:sp>
      <p:sp>
        <p:nvSpPr>
          <p:cNvPr id="3179" name="AutoShape 107"/>
          <p:cNvSpPr>
            <a:spLocks noChangeArrowheads="1"/>
          </p:cNvSpPr>
          <p:nvPr/>
        </p:nvSpPr>
        <p:spPr bwMode="auto">
          <a:xfrm rot="5400000">
            <a:off x="4283968" y="2780928"/>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a:t>9</a:t>
            </a:r>
          </a:p>
        </p:txBody>
      </p:sp>
      <p:sp>
        <p:nvSpPr>
          <p:cNvPr id="3180" name="AutoShape 108"/>
          <p:cNvSpPr>
            <a:spLocks noChangeArrowheads="1"/>
          </p:cNvSpPr>
          <p:nvPr/>
        </p:nvSpPr>
        <p:spPr bwMode="auto">
          <a:xfrm rot="5400000">
            <a:off x="5436096" y="2780928"/>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a:t>10</a:t>
            </a:r>
          </a:p>
        </p:txBody>
      </p:sp>
      <p:sp>
        <p:nvSpPr>
          <p:cNvPr id="3181" name="AutoShape 109"/>
          <p:cNvSpPr>
            <a:spLocks noChangeArrowheads="1"/>
          </p:cNvSpPr>
          <p:nvPr/>
        </p:nvSpPr>
        <p:spPr bwMode="auto">
          <a:xfrm rot="5400000">
            <a:off x="1403648" y="3645024"/>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a:t>11</a:t>
            </a:r>
          </a:p>
        </p:txBody>
      </p:sp>
      <p:sp>
        <p:nvSpPr>
          <p:cNvPr id="3182" name="AutoShape 110"/>
          <p:cNvSpPr>
            <a:spLocks noChangeArrowheads="1"/>
          </p:cNvSpPr>
          <p:nvPr/>
        </p:nvSpPr>
        <p:spPr bwMode="auto">
          <a:xfrm rot="5400000">
            <a:off x="2555776" y="3645024"/>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a:t>12</a:t>
            </a:r>
          </a:p>
        </p:txBody>
      </p:sp>
      <p:sp>
        <p:nvSpPr>
          <p:cNvPr id="3184" name="AutoShape 112"/>
          <p:cNvSpPr>
            <a:spLocks noChangeArrowheads="1"/>
          </p:cNvSpPr>
          <p:nvPr/>
        </p:nvSpPr>
        <p:spPr bwMode="auto">
          <a:xfrm rot="5400000">
            <a:off x="4860032" y="3645024"/>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a:t>14</a:t>
            </a:r>
          </a:p>
        </p:txBody>
      </p:sp>
      <p:sp>
        <p:nvSpPr>
          <p:cNvPr id="3185" name="AutoShape 113"/>
          <p:cNvSpPr>
            <a:spLocks noChangeArrowheads="1"/>
          </p:cNvSpPr>
          <p:nvPr/>
        </p:nvSpPr>
        <p:spPr bwMode="auto">
          <a:xfrm rot="5400000">
            <a:off x="6012160" y="3645024"/>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dirty="0"/>
              <a:t>15</a:t>
            </a:r>
          </a:p>
        </p:txBody>
      </p:sp>
      <p:sp>
        <p:nvSpPr>
          <p:cNvPr id="3186" name="AutoShape 114"/>
          <p:cNvSpPr>
            <a:spLocks noChangeArrowheads="1"/>
          </p:cNvSpPr>
          <p:nvPr/>
        </p:nvSpPr>
        <p:spPr bwMode="auto">
          <a:xfrm rot="5400000">
            <a:off x="827584" y="4509120"/>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dirty="0"/>
              <a:t>16</a:t>
            </a:r>
          </a:p>
        </p:txBody>
      </p:sp>
      <p:sp>
        <p:nvSpPr>
          <p:cNvPr id="3187" name="AutoShape 115"/>
          <p:cNvSpPr>
            <a:spLocks noChangeArrowheads="1"/>
          </p:cNvSpPr>
          <p:nvPr/>
        </p:nvSpPr>
        <p:spPr bwMode="auto">
          <a:xfrm rot="5400000">
            <a:off x="1979712" y="4509120"/>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a:t>17</a:t>
            </a:r>
          </a:p>
        </p:txBody>
      </p:sp>
      <p:sp>
        <p:nvSpPr>
          <p:cNvPr id="3188" name="AutoShape 116"/>
          <p:cNvSpPr>
            <a:spLocks noChangeArrowheads="1"/>
          </p:cNvSpPr>
          <p:nvPr/>
        </p:nvSpPr>
        <p:spPr bwMode="auto">
          <a:xfrm rot="5400000">
            <a:off x="3131840" y="4509120"/>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a:t>18</a:t>
            </a:r>
          </a:p>
        </p:txBody>
      </p:sp>
      <p:sp>
        <p:nvSpPr>
          <p:cNvPr id="3189" name="AutoShape 117"/>
          <p:cNvSpPr>
            <a:spLocks noChangeArrowheads="1"/>
          </p:cNvSpPr>
          <p:nvPr/>
        </p:nvSpPr>
        <p:spPr bwMode="auto">
          <a:xfrm rot="5400000">
            <a:off x="4283968" y="4509120"/>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a:t>19</a:t>
            </a:r>
          </a:p>
        </p:txBody>
      </p:sp>
      <p:sp>
        <p:nvSpPr>
          <p:cNvPr id="3190" name="AutoShape 118"/>
          <p:cNvSpPr>
            <a:spLocks noChangeArrowheads="1"/>
          </p:cNvSpPr>
          <p:nvPr/>
        </p:nvSpPr>
        <p:spPr bwMode="auto">
          <a:xfrm rot="5400000">
            <a:off x="5436096" y="4509120"/>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a:t>20</a:t>
            </a:r>
          </a:p>
        </p:txBody>
      </p:sp>
      <p:sp>
        <p:nvSpPr>
          <p:cNvPr id="3191" name="AutoShape 119"/>
          <p:cNvSpPr>
            <a:spLocks noChangeArrowheads="1"/>
          </p:cNvSpPr>
          <p:nvPr/>
        </p:nvSpPr>
        <p:spPr bwMode="auto">
          <a:xfrm rot="5400000">
            <a:off x="6588224" y="4509120"/>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dirty="0"/>
              <a:t>21</a:t>
            </a:r>
          </a:p>
        </p:txBody>
      </p:sp>
      <p:sp>
        <p:nvSpPr>
          <p:cNvPr id="3192" name="AutoShape 120"/>
          <p:cNvSpPr>
            <a:spLocks noChangeArrowheads="1"/>
          </p:cNvSpPr>
          <p:nvPr/>
        </p:nvSpPr>
        <p:spPr bwMode="auto">
          <a:xfrm rot="5400000">
            <a:off x="251520" y="5373216"/>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a:t>22</a:t>
            </a:r>
          </a:p>
        </p:txBody>
      </p:sp>
      <p:sp>
        <p:nvSpPr>
          <p:cNvPr id="3193" name="AutoShape 121"/>
          <p:cNvSpPr>
            <a:spLocks noChangeArrowheads="1"/>
          </p:cNvSpPr>
          <p:nvPr/>
        </p:nvSpPr>
        <p:spPr bwMode="auto">
          <a:xfrm rot="5400000">
            <a:off x="1403648" y="5373216"/>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a:t>23</a:t>
            </a:r>
          </a:p>
        </p:txBody>
      </p:sp>
      <p:sp>
        <p:nvSpPr>
          <p:cNvPr id="3194" name="AutoShape 122"/>
          <p:cNvSpPr>
            <a:spLocks noChangeArrowheads="1"/>
          </p:cNvSpPr>
          <p:nvPr/>
        </p:nvSpPr>
        <p:spPr bwMode="auto">
          <a:xfrm rot="5400000">
            <a:off x="2555776" y="5373216"/>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dirty="0"/>
              <a:t>24</a:t>
            </a:r>
          </a:p>
        </p:txBody>
      </p:sp>
      <p:sp>
        <p:nvSpPr>
          <p:cNvPr id="3195" name="AutoShape 123"/>
          <p:cNvSpPr>
            <a:spLocks noChangeArrowheads="1"/>
          </p:cNvSpPr>
          <p:nvPr/>
        </p:nvSpPr>
        <p:spPr bwMode="auto">
          <a:xfrm rot="5400000">
            <a:off x="3707904" y="5373216"/>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a:t>25</a:t>
            </a:r>
          </a:p>
        </p:txBody>
      </p:sp>
      <p:sp>
        <p:nvSpPr>
          <p:cNvPr id="3196" name="AutoShape 124"/>
          <p:cNvSpPr>
            <a:spLocks noChangeArrowheads="1"/>
          </p:cNvSpPr>
          <p:nvPr/>
        </p:nvSpPr>
        <p:spPr bwMode="auto">
          <a:xfrm rot="5400000">
            <a:off x="4860032" y="5373216"/>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a:t>26</a:t>
            </a:r>
          </a:p>
        </p:txBody>
      </p:sp>
      <p:sp>
        <p:nvSpPr>
          <p:cNvPr id="3197" name="AutoShape 125"/>
          <p:cNvSpPr>
            <a:spLocks noChangeArrowheads="1"/>
          </p:cNvSpPr>
          <p:nvPr/>
        </p:nvSpPr>
        <p:spPr bwMode="auto">
          <a:xfrm rot="5400000">
            <a:off x="6012160" y="5373216"/>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a:t>27</a:t>
            </a:r>
          </a:p>
        </p:txBody>
      </p:sp>
      <p:sp>
        <p:nvSpPr>
          <p:cNvPr id="3198" name="AutoShape 126"/>
          <p:cNvSpPr>
            <a:spLocks noChangeArrowheads="1"/>
          </p:cNvSpPr>
          <p:nvPr/>
        </p:nvSpPr>
        <p:spPr bwMode="auto">
          <a:xfrm rot="5400000">
            <a:off x="7164288" y="5373216"/>
            <a:ext cx="1079500" cy="1079500"/>
          </a:xfrm>
          <a:prstGeom prst="hexagon">
            <a:avLst>
              <a:gd name="adj" fmla="val 25000"/>
              <a:gd name="vf" fmla="val 115470"/>
            </a:avLst>
          </a:prstGeom>
          <a:solidFill>
            <a:srgbClr val="FF0000"/>
          </a:solidFill>
          <a:ln w="9525">
            <a:solidFill>
              <a:schemeClr val="tx1"/>
            </a:solidFill>
            <a:miter lim="800000"/>
            <a:headEnd/>
            <a:tailEnd/>
          </a:ln>
        </p:spPr>
        <p:txBody>
          <a:bodyPr rot="10800000" vert="eaVert" wrap="none" anchor="ctr"/>
          <a:lstStyle/>
          <a:p>
            <a:pPr algn="ctr"/>
            <a:r>
              <a:rPr lang="cs-CZ"/>
              <a:t>28</a:t>
            </a:r>
          </a:p>
        </p:txBody>
      </p:sp>
      <p:sp>
        <p:nvSpPr>
          <p:cNvPr id="3199" name="AutoShape 127"/>
          <p:cNvSpPr>
            <a:spLocks noChangeArrowheads="1"/>
          </p:cNvSpPr>
          <p:nvPr/>
        </p:nvSpPr>
        <p:spPr bwMode="auto">
          <a:xfrm rot="5400000">
            <a:off x="3707904" y="188640"/>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dirty="0"/>
              <a:t>1</a:t>
            </a:r>
          </a:p>
        </p:txBody>
      </p:sp>
      <p:sp>
        <p:nvSpPr>
          <p:cNvPr id="3200" name="AutoShape 128"/>
          <p:cNvSpPr>
            <a:spLocks noChangeArrowheads="1"/>
          </p:cNvSpPr>
          <p:nvPr/>
        </p:nvSpPr>
        <p:spPr bwMode="auto">
          <a:xfrm rot="5400000">
            <a:off x="3131840" y="1052736"/>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a:t>2</a:t>
            </a:r>
          </a:p>
        </p:txBody>
      </p:sp>
      <p:sp>
        <p:nvSpPr>
          <p:cNvPr id="3201" name="AutoShape 129"/>
          <p:cNvSpPr>
            <a:spLocks noChangeArrowheads="1"/>
          </p:cNvSpPr>
          <p:nvPr/>
        </p:nvSpPr>
        <p:spPr bwMode="auto">
          <a:xfrm rot="5400000">
            <a:off x="4283968" y="1052736"/>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a:t>3</a:t>
            </a:r>
          </a:p>
        </p:txBody>
      </p:sp>
      <p:sp>
        <p:nvSpPr>
          <p:cNvPr id="3202" name="AutoShape 130"/>
          <p:cNvSpPr>
            <a:spLocks noChangeArrowheads="1"/>
          </p:cNvSpPr>
          <p:nvPr/>
        </p:nvSpPr>
        <p:spPr bwMode="auto">
          <a:xfrm rot="5400000">
            <a:off x="2555776" y="1916832"/>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a:t>4</a:t>
            </a:r>
          </a:p>
        </p:txBody>
      </p:sp>
      <p:sp>
        <p:nvSpPr>
          <p:cNvPr id="3203" name="AutoShape 131"/>
          <p:cNvSpPr>
            <a:spLocks noChangeArrowheads="1"/>
          </p:cNvSpPr>
          <p:nvPr/>
        </p:nvSpPr>
        <p:spPr bwMode="auto">
          <a:xfrm rot="5400000">
            <a:off x="3707904" y="1916832"/>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a:t>5</a:t>
            </a:r>
          </a:p>
        </p:txBody>
      </p:sp>
      <p:sp>
        <p:nvSpPr>
          <p:cNvPr id="3204" name="AutoShape 132"/>
          <p:cNvSpPr>
            <a:spLocks noChangeArrowheads="1"/>
          </p:cNvSpPr>
          <p:nvPr/>
        </p:nvSpPr>
        <p:spPr bwMode="auto">
          <a:xfrm rot="5400000">
            <a:off x="4860032" y="1916832"/>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a:t>6</a:t>
            </a:r>
          </a:p>
        </p:txBody>
      </p:sp>
      <p:sp>
        <p:nvSpPr>
          <p:cNvPr id="3205" name="AutoShape 133"/>
          <p:cNvSpPr>
            <a:spLocks noChangeArrowheads="1"/>
          </p:cNvSpPr>
          <p:nvPr/>
        </p:nvSpPr>
        <p:spPr bwMode="auto">
          <a:xfrm rot="5400000">
            <a:off x="1979712" y="2780928"/>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a:t>7</a:t>
            </a:r>
          </a:p>
        </p:txBody>
      </p:sp>
      <p:sp>
        <p:nvSpPr>
          <p:cNvPr id="3206" name="AutoShape 134"/>
          <p:cNvSpPr>
            <a:spLocks noChangeArrowheads="1"/>
          </p:cNvSpPr>
          <p:nvPr/>
        </p:nvSpPr>
        <p:spPr bwMode="auto">
          <a:xfrm rot="5400000">
            <a:off x="3131840" y="2780928"/>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a:t>8</a:t>
            </a:r>
          </a:p>
        </p:txBody>
      </p:sp>
      <p:sp>
        <p:nvSpPr>
          <p:cNvPr id="3207" name="AutoShape 135"/>
          <p:cNvSpPr>
            <a:spLocks noChangeArrowheads="1"/>
          </p:cNvSpPr>
          <p:nvPr/>
        </p:nvSpPr>
        <p:spPr bwMode="auto">
          <a:xfrm rot="5400000">
            <a:off x="4283968" y="2780928"/>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a:t>9</a:t>
            </a:r>
          </a:p>
        </p:txBody>
      </p:sp>
      <p:sp>
        <p:nvSpPr>
          <p:cNvPr id="3208" name="AutoShape 136"/>
          <p:cNvSpPr>
            <a:spLocks noChangeArrowheads="1"/>
          </p:cNvSpPr>
          <p:nvPr/>
        </p:nvSpPr>
        <p:spPr bwMode="auto">
          <a:xfrm rot="5400000">
            <a:off x="5436096" y="2780928"/>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a:t>10</a:t>
            </a:r>
          </a:p>
        </p:txBody>
      </p:sp>
      <p:sp>
        <p:nvSpPr>
          <p:cNvPr id="3209" name="AutoShape 137"/>
          <p:cNvSpPr>
            <a:spLocks noChangeArrowheads="1"/>
          </p:cNvSpPr>
          <p:nvPr/>
        </p:nvSpPr>
        <p:spPr bwMode="auto">
          <a:xfrm rot="5400000">
            <a:off x="1403648" y="3645024"/>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dirty="0"/>
              <a:t>11</a:t>
            </a:r>
          </a:p>
        </p:txBody>
      </p:sp>
      <p:sp>
        <p:nvSpPr>
          <p:cNvPr id="3210" name="AutoShape 138"/>
          <p:cNvSpPr>
            <a:spLocks noChangeArrowheads="1"/>
          </p:cNvSpPr>
          <p:nvPr/>
        </p:nvSpPr>
        <p:spPr bwMode="auto">
          <a:xfrm rot="5400000">
            <a:off x="2555776" y="3645024"/>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dirty="0"/>
              <a:t>12</a:t>
            </a:r>
          </a:p>
        </p:txBody>
      </p:sp>
      <p:sp>
        <p:nvSpPr>
          <p:cNvPr id="3212" name="AutoShape 140"/>
          <p:cNvSpPr>
            <a:spLocks noChangeArrowheads="1"/>
          </p:cNvSpPr>
          <p:nvPr/>
        </p:nvSpPr>
        <p:spPr bwMode="auto">
          <a:xfrm rot="5400000">
            <a:off x="4860032" y="3645024"/>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a:t>14</a:t>
            </a:r>
          </a:p>
        </p:txBody>
      </p:sp>
      <p:sp>
        <p:nvSpPr>
          <p:cNvPr id="3213" name="AutoShape 141"/>
          <p:cNvSpPr>
            <a:spLocks noChangeArrowheads="1"/>
          </p:cNvSpPr>
          <p:nvPr/>
        </p:nvSpPr>
        <p:spPr bwMode="auto">
          <a:xfrm rot="5400000">
            <a:off x="6012160" y="3645024"/>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a:t>15</a:t>
            </a:r>
          </a:p>
        </p:txBody>
      </p:sp>
      <p:sp>
        <p:nvSpPr>
          <p:cNvPr id="3214" name="AutoShape 142"/>
          <p:cNvSpPr>
            <a:spLocks noChangeArrowheads="1"/>
          </p:cNvSpPr>
          <p:nvPr/>
        </p:nvSpPr>
        <p:spPr bwMode="auto">
          <a:xfrm rot="5400000">
            <a:off x="827584" y="4509120"/>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a:t>16</a:t>
            </a:r>
          </a:p>
        </p:txBody>
      </p:sp>
      <p:sp>
        <p:nvSpPr>
          <p:cNvPr id="3215" name="AutoShape 143"/>
          <p:cNvSpPr>
            <a:spLocks noChangeArrowheads="1"/>
          </p:cNvSpPr>
          <p:nvPr/>
        </p:nvSpPr>
        <p:spPr bwMode="auto">
          <a:xfrm rot="5400000">
            <a:off x="1979712" y="4509120"/>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a:t>17</a:t>
            </a:r>
          </a:p>
        </p:txBody>
      </p:sp>
      <p:sp>
        <p:nvSpPr>
          <p:cNvPr id="3216" name="AutoShape 144"/>
          <p:cNvSpPr>
            <a:spLocks noChangeArrowheads="1"/>
          </p:cNvSpPr>
          <p:nvPr/>
        </p:nvSpPr>
        <p:spPr bwMode="auto">
          <a:xfrm rot="5400000">
            <a:off x="3131840" y="4509120"/>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a:t>18</a:t>
            </a:r>
          </a:p>
        </p:txBody>
      </p:sp>
      <p:sp>
        <p:nvSpPr>
          <p:cNvPr id="3217" name="AutoShape 145"/>
          <p:cNvSpPr>
            <a:spLocks noChangeArrowheads="1"/>
          </p:cNvSpPr>
          <p:nvPr/>
        </p:nvSpPr>
        <p:spPr bwMode="auto">
          <a:xfrm rot="5400000">
            <a:off x="4283968" y="4509120"/>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a:t>19</a:t>
            </a:r>
          </a:p>
        </p:txBody>
      </p:sp>
      <p:sp>
        <p:nvSpPr>
          <p:cNvPr id="3218" name="AutoShape 146"/>
          <p:cNvSpPr>
            <a:spLocks noChangeArrowheads="1"/>
          </p:cNvSpPr>
          <p:nvPr/>
        </p:nvSpPr>
        <p:spPr bwMode="auto">
          <a:xfrm rot="5400000">
            <a:off x="5436096" y="4509120"/>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a:t>20</a:t>
            </a:r>
          </a:p>
        </p:txBody>
      </p:sp>
      <p:sp>
        <p:nvSpPr>
          <p:cNvPr id="3219" name="AutoShape 147"/>
          <p:cNvSpPr>
            <a:spLocks noChangeArrowheads="1"/>
          </p:cNvSpPr>
          <p:nvPr/>
        </p:nvSpPr>
        <p:spPr bwMode="auto">
          <a:xfrm rot="5400000">
            <a:off x="6588224" y="4509120"/>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a:t>21</a:t>
            </a:r>
          </a:p>
        </p:txBody>
      </p:sp>
      <p:sp>
        <p:nvSpPr>
          <p:cNvPr id="3220" name="AutoShape 148"/>
          <p:cNvSpPr>
            <a:spLocks noChangeArrowheads="1"/>
          </p:cNvSpPr>
          <p:nvPr/>
        </p:nvSpPr>
        <p:spPr bwMode="auto">
          <a:xfrm rot="5400000">
            <a:off x="251520" y="5373216"/>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a:t>22</a:t>
            </a:r>
          </a:p>
        </p:txBody>
      </p:sp>
      <p:sp>
        <p:nvSpPr>
          <p:cNvPr id="3221" name="AutoShape 149"/>
          <p:cNvSpPr>
            <a:spLocks noChangeArrowheads="1"/>
          </p:cNvSpPr>
          <p:nvPr/>
        </p:nvSpPr>
        <p:spPr bwMode="auto">
          <a:xfrm rot="5400000">
            <a:off x="1403648" y="5373216"/>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a:t>23</a:t>
            </a:r>
          </a:p>
        </p:txBody>
      </p:sp>
      <p:sp>
        <p:nvSpPr>
          <p:cNvPr id="3222" name="AutoShape 150"/>
          <p:cNvSpPr>
            <a:spLocks noChangeArrowheads="1"/>
          </p:cNvSpPr>
          <p:nvPr/>
        </p:nvSpPr>
        <p:spPr bwMode="auto">
          <a:xfrm rot="5400000">
            <a:off x="2555776" y="5373216"/>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a:t>24</a:t>
            </a:r>
          </a:p>
        </p:txBody>
      </p:sp>
      <p:sp>
        <p:nvSpPr>
          <p:cNvPr id="3223" name="AutoShape 151"/>
          <p:cNvSpPr>
            <a:spLocks noChangeArrowheads="1"/>
          </p:cNvSpPr>
          <p:nvPr/>
        </p:nvSpPr>
        <p:spPr bwMode="auto">
          <a:xfrm rot="5400000">
            <a:off x="3707904" y="5373216"/>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dirty="0"/>
              <a:t>25</a:t>
            </a:r>
          </a:p>
        </p:txBody>
      </p:sp>
      <p:sp>
        <p:nvSpPr>
          <p:cNvPr id="3224" name="AutoShape 152"/>
          <p:cNvSpPr>
            <a:spLocks noChangeArrowheads="1"/>
          </p:cNvSpPr>
          <p:nvPr/>
        </p:nvSpPr>
        <p:spPr bwMode="auto">
          <a:xfrm rot="5400000">
            <a:off x="4860032" y="5373216"/>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a:t>26</a:t>
            </a:r>
          </a:p>
        </p:txBody>
      </p:sp>
      <p:sp>
        <p:nvSpPr>
          <p:cNvPr id="3225" name="AutoShape 153"/>
          <p:cNvSpPr>
            <a:spLocks noChangeArrowheads="1"/>
          </p:cNvSpPr>
          <p:nvPr/>
        </p:nvSpPr>
        <p:spPr bwMode="auto">
          <a:xfrm rot="5400000">
            <a:off x="6012160" y="5373216"/>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a:t>27</a:t>
            </a:r>
          </a:p>
        </p:txBody>
      </p:sp>
      <p:sp>
        <p:nvSpPr>
          <p:cNvPr id="3226" name="AutoShape 154"/>
          <p:cNvSpPr>
            <a:spLocks noChangeArrowheads="1"/>
          </p:cNvSpPr>
          <p:nvPr/>
        </p:nvSpPr>
        <p:spPr bwMode="auto">
          <a:xfrm rot="5400000">
            <a:off x="7164288" y="5373216"/>
            <a:ext cx="1079500" cy="1079500"/>
          </a:xfrm>
          <a:prstGeom prst="hexagon">
            <a:avLst>
              <a:gd name="adj" fmla="val 25000"/>
              <a:gd name="vf" fmla="val 115470"/>
            </a:avLst>
          </a:prstGeom>
          <a:solidFill>
            <a:srgbClr val="0000FF"/>
          </a:solidFill>
          <a:ln w="9525">
            <a:solidFill>
              <a:schemeClr val="tx1"/>
            </a:solidFill>
            <a:miter lim="800000"/>
            <a:headEnd/>
            <a:tailEnd/>
          </a:ln>
        </p:spPr>
        <p:txBody>
          <a:bodyPr rot="10800000" vert="eaVert" wrap="none" anchor="ctr"/>
          <a:lstStyle/>
          <a:p>
            <a:pPr algn="ctr"/>
            <a:r>
              <a:rPr lang="cs-CZ"/>
              <a:t>28</a:t>
            </a:r>
          </a:p>
        </p:txBody>
      </p:sp>
      <p:sp>
        <p:nvSpPr>
          <p:cNvPr id="114" name="Obdélník 113"/>
          <p:cNvSpPr/>
          <p:nvPr/>
        </p:nvSpPr>
        <p:spPr>
          <a:xfrm>
            <a:off x="6012160" y="260648"/>
            <a:ext cx="2952328" cy="1080120"/>
          </a:xfrm>
          <a:prstGeom prst="rect">
            <a:avLst/>
          </a:prstGeom>
          <a:solidFill>
            <a:srgbClr val="FF0000"/>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OPAKOVÁNÍ UČIVA 9.ROČNÍKU</a:t>
            </a:r>
            <a:endParaRPr lang="cs-CZ" sz="2400" dirty="0"/>
          </a:p>
        </p:txBody>
      </p:sp>
      <p:sp>
        <p:nvSpPr>
          <p:cNvPr id="115" name="Obdélník 114"/>
          <p:cNvSpPr/>
          <p:nvPr/>
        </p:nvSpPr>
        <p:spPr>
          <a:xfrm>
            <a:off x="395536" y="260648"/>
            <a:ext cx="2088232" cy="936104"/>
          </a:xfrm>
          <a:prstGeom prst="rect">
            <a:avLst/>
          </a:prstGeom>
          <a:solidFill>
            <a:srgbClr val="FF0000"/>
          </a:solidFill>
          <a:ln w="762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AZ KVÍZ</a:t>
            </a:r>
            <a:endParaRPr lang="cs-CZ" sz="2400" dirty="0"/>
          </a:p>
        </p:txBody>
      </p:sp>
      <p:sp>
        <p:nvSpPr>
          <p:cNvPr id="116" name="Obdélník 115"/>
          <p:cNvSpPr/>
          <p:nvPr/>
        </p:nvSpPr>
        <p:spPr>
          <a:xfrm>
            <a:off x="6876256" y="1772816"/>
            <a:ext cx="2088232" cy="504056"/>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000" dirty="0" smtClean="0"/>
              <a:t>Náhradní otázky</a:t>
            </a:r>
            <a:r>
              <a:rPr lang="cs-CZ" dirty="0" smtClean="0"/>
              <a:t>: </a:t>
            </a:r>
            <a:endParaRPr lang="cs-CZ" dirty="0"/>
          </a:p>
        </p:txBody>
      </p:sp>
      <p:sp>
        <p:nvSpPr>
          <p:cNvPr id="117" name="Elipsa 116">
            <a:hlinkClick r:id="rId30" action="ppaction://hlinksldjump"/>
          </p:cNvPr>
          <p:cNvSpPr/>
          <p:nvPr/>
        </p:nvSpPr>
        <p:spPr>
          <a:xfrm>
            <a:off x="7164288" y="2492896"/>
            <a:ext cx="432048" cy="432048"/>
          </a:xfrm>
          <a:prstGeom prst="ellipse">
            <a:avLst/>
          </a:prstGeom>
          <a:solidFill>
            <a:schemeClr val="tx1">
              <a:lumMod val="95000"/>
              <a:lumOff val="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1</a:t>
            </a:r>
            <a:endParaRPr lang="cs-CZ" dirty="0"/>
          </a:p>
        </p:txBody>
      </p:sp>
      <p:sp>
        <p:nvSpPr>
          <p:cNvPr id="118" name="Elipsa 117">
            <a:hlinkClick r:id="rId31" action="ppaction://hlinksldjump"/>
          </p:cNvPr>
          <p:cNvSpPr/>
          <p:nvPr/>
        </p:nvSpPr>
        <p:spPr>
          <a:xfrm>
            <a:off x="7740352" y="2492896"/>
            <a:ext cx="432048" cy="432048"/>
          </a:xfrm>
          <a:prstGeom prst="ellipse">
            <a:avLst/>
          </a:prstGeom>
          <a:solidFill>
            <a:schemeClr val="tx1">
              <a:lumMod val="95000"/>
              <a:lumOff val="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2</a:t>
            </a:r>
            <a:endParaRPr lang="cs-CZ" dirty="0"/>
          </a:p>
        </p:txBody>
      </p:sp>
      <p:sp>
        <p:nvSpPr>
          <p:cNvPr id="119" name="Elipsa 118">
            <a:hlinkClick r:id="rId32" action="ppaction://hlinksldjump"/>
          </p:cNvPr>
          <p:cNvSpPr/>
          <p:nvPr/>
        </p:nvSpPr>
        <p:spPr>
          <a:xfrm>
            <a:off x="8388424" y="2492896"/>
            <a:ext cx="432048" cy="432048"/>
          </a:xfrm>
          <a:prstGeom prst="ellipse">
            <a:avLst/>
          </a:prstGeom>
          <a:solidFill>
            <a:schemeClr val="tx1">
              <a:lumMod val="95000"/>
              <a:lumOff val="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3</a:t>
            </a:r>
            <a:endParaRPr lang="cs-CZ" dirty="0"/>
          </a:p>
        </p:txBody>
      </p:sp>
      <p:sp>
        <p:nvSpPr>
          <p:cNvPr id="120" name="Elipsa 119">
            <a:hlinkClick r:id="rId33" action="ppaction://hlinksldjump"/>
          </p:cNvPr>
          <p:cNvSpPr/>
          <p:nvPr/>
        </p:nvSpPr>
        <p:spPr>
          <a:xfrm>
            <a:off x="7452320" y="2996952"/>
            <a:ext cx="432048" cy="432048"/>
          </a:xfrm>
          <a:prstGeom prst="ellipse">
            <a:avLst/>
          </a:prstGeom>
          <a:solidFill>
            <a:schemeClr val="tx1">
              <a:lumMod val="95000"/>
              <a:lumOff val="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4</a:t>
            </a:r>
            <a:endParaRPr lang="cs-CZ" dirty="0"/>
          </a:p>
        </p:txBody>
      </p:sp>
      <p:sp>
        <p:nvSpPr>
          <p:cNvPr id="122" name="Elipsa 121">
            <a:hlinkClick r:id="rId34" action="ppaction://hlinksldjump"/>
          </p:cNvPr>
          <p:cNvSpPr/>
          <p:nvPr/>
        </p:nvSpPr>
        <p:spPr>
          <a:xfrm>
            <a:off x="8028384" y="2996952"/>
            <a:ext cx="432048" cy="432048"/>
          </a:xfrm>
          <a:prstGeom prst="ellipse">
            <a:avLst/>
          </a:prstGeom>
          <a:solidFill>
            <a:schemeClr val="tx1">
              <a:lumMod val="95000"/>
              <a:lumOff val="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5</a:t>
            </a:r>
            <a:endParaRPr lang="cs-CZ" dirty="0"/>
          </a:p>
        </p:txBody>
      </p:sp>
      <p:sp>
        <p:nvSpPr>
          <p:cNvPr id="123" name="Elipsa 122">
            <a:hlinkClick r:id="rId35" action="ppaction://hlinksldjump"/>
          </p:cNvPr>
          <p:cNvSpPr/>
          <p:nvPr/>
        </p:nvSpPr>
        <p:spPr>
          <a:xfrm>
            <a:off x="7740352" y="3501008"/>
            <a:ext cx="432048" cy="432048"/>
          </a:xfrm>
          <a:prstGeom prst="ellipse">
            <a:avLst/>
          </a:prstGeom>
          <a:solidFill>
            <a:schemeClr val="tx1">
              <a:lumMod val="95000"/>
              <a:lumOff val="5000"/>
            </a:schemeClr>
          </a:solid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6</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076"/>
                    </p:tgtEl>
                  </p:cond>
                </p:stCondLst>
                <p:endSync evt="end" delay="0">
                  <p:rtn val="all"/>
                </p:endSync>
                <p:childTnLst>
                  <p:par>
                    <p:cTn id="3" fill="hold" nodeType="clickPar">
                      <p:stCondLst>
                        <p:cond delay="0"/>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43"/>
                                        </p:tgtEl>
                                        <p:attrNameLst>
                                          <p:attrName>style.visibility</p:attrName>
                                        </p:attrNameLst>
                                      </p:cBhvr>
                                      <p:to>
                                        <p:strVal val="visible"/>
                                      </p:to>
                                    </p:set>
                                  </p:childTnLst>
                                </p:cTn>
                              </p:par>
                            </p:childTnLst>
                          </p:cTn>
                        </p:par>
                      </p:childTnLst>
                    </p:cTn>
                  </p:par>
                </p:childTnLst>
              </p:cTn>
              <p:nextCondLst>
                <p:cond evt="onClick" delay="0">
                  <p:tgtEl>
                    <p:spTgt spid="3076"/>
                  </p:tgtEl>
                </p:cond>
              </p:nextCondLst>
            </p:seq>
            <p:seq concurrent="1" nextAc="seek">
              <p:cTn id="7" restart="whenNotActive" fill="hold" evtFilter="cancelBubble" nodeType="interactiveSeq">
                <p:stCondLst>
                  <p:cond evt="onClick" delay="0">
                    <p:tgtEl>
                      <p:spTgt spid="3078"/>
                    </p:tgtEl>
                  </p:cond>
                </p:stCondLst>
                <p:endSync evt="end" delay="0">
                  <p:rtn val="all"/>
                </p:endSync>
                <p:childTnLst>
                  <p:par>
                    <p:cTn id="8" fill="hold" nodeType="clickPar">
                      <p:stCondLst>
                        <p:cond delay="0"/>
                      </p:stCondLst>
                      <p:childTnLst>
                        <p:par>
                          <p:cTn id="9" fill="hold" nodeType="withGroup">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144"/>
                                        </p:tgtEl>
                                        <p:attrNameLst>
                                          <p:attrName>style.visibility</p:attrName>
                                        </p:attrNameLst>
                                      </p:cBhvr>
                                      <p:to>
                                        <p:strVal val="visible"/>
                                      </p:to>
                                    </p:set>
                                  </p:childTnLst>
                                </p:cTn>
                              </p:par>
                            </p:childTnLst>
                          </p:cTn>
                        </p:par>
                      </p:childTnLst>
                    </p:cTn>
                  </p:par>
                </p:childTnLst>
              </p:cTn>
              <p:nextCondLst>
                <p:cond evt="onClick" delay="0">
                  <p:tgtEl>
                    <p:spTgt spid="3078"/>
                  </p:tgtEl>
                </p:cond>
              </p:nextCondLst>
            </p:seq>
            <p:seq concurrent="1" nextAc="seek">
              <p:cTn id="12" restart="whenNotActive" fill="hold" evtFilter="cancelBubble" nodeType="interactiveSeq">
                <p:stCondLst>
                  <p:cond evt="onClick" delay="0">
                    <p:tgtEl>
                      <p:spTgt spid="3077"/>
                    </p:tgtEl>
                  </p:cond>
                </p:stCondLst>
                <p:endSync evt="end" delay="0">
                  <p:rtn val="all"/>
                </p:endSync>
                <p:childTnLst>
                  <p:par>
                    <p:cTn id="13" fill="hold" nodeType="clickPar">
                      <p:stCondLst>
                        <p:cond delay="0"/>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145"/>
                                        </p:tgtEl>
                                        <p:attrNameLst>
                                          <p:attrName>style.visibility</p:attrName>
                                        </p:attrNameLst>
                                      </p:cBhvr>
                                      <p:to>
                                        <p:strVal val="visible"/>
                                      </p:to>
                                    </p:set>
                                  </p:childTnLst>
                                </p:cTn>
                              </p:par>
                            </p:childTnLst>
                          </p:cTn>
                        </p:par>
                      </p:childTnLst>
                    </p:cTn>
                  </p:par>
                </p:childTnLst>
              </p:cTn>
              <p:nextCondLst>
                <p:cond evt="onClick" delay="0">
                  <p:tgtEl>
                    <p:spTgt spid="3077"/>
                  </p:tgtEl>
                </p:cond>
              </p:nextCondLst>
            </p:seq>
            <p:seq concurrent="1" nextAc="seek">
              <p:cTn id="17" restart="whenNotActive" fill="hold" evtFilter="cancelBubble" nodeType="interactiveSeq">
                <p:stCondLst>
                  <p:cond evt="onClick" delay="0">
                    <p:tgtEl>
                      <p:spTgt spid="3081"/>
                    </p:tgtEl>
                  </p:cond>
                </p:stCondLst>
                <p:endSync evt="end" delay="0">
                  <p:rtn val="all"/>
                </p:endSync>
                <p:childTnLst>
                  <p:par>
                    <p:cTn id="18" fill="hold" nodeType="clickPar">
                      <p:stCondLst>
                        <p:cond delay="0"/>
                      </p:stCondLst>
                      <p:childTnLst>
                        <p:par>
                          <p:cTn id="19" fill="hold" nodeType="withGroup">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3148"/>
                                        </p:tgtEl>
                                        <p:attrNameLst>
                                          <p:attrName>style.visibility</p:attrName>
                                        </p:attrNameLst>
                                      </p:cBhvr>
                                      <p:to>
                                        <p:strVal val="visible"/>
                                      </p:to>
                                    </p:set>
                                  </p:childTnLst>
                                </p:cTn>
                              </p:par>
                            </p:childTnLst>
                          </p:cTn>
                        </p:par>
                      </p:childTnLst>
                    </p:cTn>
                  </p:par>
                </p:childTnLst>
              </p:cTn>
              <p:nextCondLst>
                <p:cond evt="onClick" delay="0">
                  <p:tgtEl>
                    <p:spTgt spid="3081"/>
                  </p:tgtEl>
                </p:cond>
              </p:nextCondLst>
            </p:seq>
            <p:seq concurrent="1" nextAc="seek">
              <p:cTn id="22" restart="whenNotActive" fill="hold" evtFilter="cancelBubble" nodeType="interactiveSeq">
                <p:stCondLst>
                  <p:cond evt="onClick" delay="0">
                    <p:tgtEl>
                      <p:spTgt spid="3080"/>
                    </p:tgtEl>
                  </p:cond>
                </p:stCondLst>
                <p:endSync evt="end" delay="0">
                  <p:rtn val="all"/>
                </p:endSync>
                <p:childTnLst>
                  <p:par>
                    <p:cTn id="23" fill="hold" nodeType="clickPar">
                      <p:stCondLst>
                        <p:cond delay="0"/>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147"/>
                                        </p:tgtEl>
                                        <p:attrNameLst>
                                          <p:attrName>style.visibility</p:attrName>
                                        </p:attrNameLst>
                                      </p:cBhvr>
                                      <p:to>
                                        <p:strVal val="visible"/>
                                      </p:to>
                                    </p:set>
                                  </p:childTnLst>
                                </p:cTn>
                              </p:par>
                            </p:childTnLst>
                          </p:cTn>
                        </p:par>
                      </p:childTnLst>
                    </p:cTn>
                  </p:par>
                </p:childTnLst>
              </p:cTn>
              <p:nextCondLst>
                <p:cond evt="onClick" delay="0">
                  <p:tgtEl>
                    <p:spTgt spid="3080"/>
                  </p:tgtEl>
                </p:cond>
              </p:nextCondLst>
            </p:seq>
            <p:seq concurrent="1" nextAc="seek">
              <p:cTn id="27" restart="whenNotActive" fill="hold" evtFilter="cancelBubble" nodeType="interactiveSeq">
                <p:stCondLst>
                  <p:cond evt="onClick" delay="0">
                    <p:tgtEl>
                      <p:spTgt spid="3079"/>
                    </p:tgtEl>
                  </p:cond>
                </p:stCondLst>
                <p:endSync evt="end" delay="0">
                  <p:rtn val="all"/>
                </p:endSync>
                <p:childTnLst>
                  <p:par>
                    <p:cTn id="28" fill="hold" nodeType="clickPar">
                      <p:stCondLst>
                        <p:cond delay="0"/>
                      </p:stCondLst>
                      <p:childTnLst>
                        <p:par>
                          <p:cTn id="29" fill="hold" nodeType="withGroup">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146"/>
                                        </p:tgtEl>
                                        <p:attrNameLst>
                                          <p:attrName>style.visibility</p:attrName>
                                        </p:attrNameLst>
                                      </p:cBhvr>
                                      <p:to>
                                        <p:strVal val="visible"/>
                                      </p:to>
                                    </p:set>
                                  </p:childTnLst>
                                </p:cTn>
                              </p:par>
                            </p:childTnLst>
                          </p:cTn>
                        </p:par>
                      </p:childTnLst>
                    </p:cTn>
                  </p:par>
                </p:childTnLst>
              </p:cTn>
              <p:nextCondLst>
                <p:cond evt="onClick" delay="0">
                  <p:tgtEl>
                    <p:spTgt spid="3079"/>
                  </p:tgtEl>
                </p:cond>
              </p:nextCondLst>
            </p:seq>
            <p:seq concurrent="1" nextAc="seek">
              <p:cTn id="32" restart="whenNotActive" fill="hold" evtFilter="cancelBubble" nodeType="interactiveSeq">
                <p:stCondLst>
                  <p:cond evt="onClick" delay="0">
                    <p:tgtEl>
                      <p:spTgt spid="3085"/>
                    </p:tgtEl>
                  </p:cond>
                </p:stCondLst>
                <p:endSync evt="end" delay="0">
                  <p:rtn val="all"/>
                </p:endSync>
                <p:childTnLst>
                  <p:par>
                    <p:cTn id="33" fill="hold" nodeType="clickPar">
                      <p:stCondLst>
                        <p:cond delay="0"/>
                      </p:stCondLst>
                      <p:childTnLst>
                        <p:par>
                          <p:cTn id="34" fill="hold" nodeType="withGroup">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3152"/>
                                        </p:tgtEl>
                                        <p:attrNameLst>
                                          <p:attrName>style.visibility</p:attrName>
                                        </p:attrNameLst>
                                      </p:cBhvr>
                                      <p:to>
                                        <p:strVal val="visible"/>
                                      </p:to>
                                    </p:set>
                                  </p:childTnLst>
                                </p:cTn>
                              </p:par>
                            </p:childTnLst>
                          </p:cTn>
                        </p:par>
                      </p:childTnLst>
                    </p:cTn>
                  </p:par>
                </p:childTnLst>
              </p:cTn>
              <p:nextCondLst>
                <p:cond evt="onClick" delay="0">
                  <p:tgtEl>
                    <p:spTgt spid="3085"/>
                  </p:tgtEl>
                </p:cond>
              </p:nextCondLst>
            </p:seq>
            <p:seq concurrent="1" nextAc="seek">
              <p:cTn id="37" restart="whenNotActive" fill="hold" evtFilter="cancelBubble" nodeType="interactiveSeq">
                <p:stCondLst>
                  <p:cond evt="onClick" delay="0">
                    <p:tgtEl>
                      <p:spTgt spid="3084"/>
                    </p:tgtEl>
                  </p:cond>
                </p:stCondLst>
                <p:endSync evt="end" delay="0">
                  <p:rtn val="all"/>
                </p:endSync>
                <p:childTnLst>
                  <p:par>
                    <p:cTn id="38" fill="hold" nodeType="clickPar">
                      <p:stCondLst>
                        <p:cond delay="0"/>
                      </p:stCondLst>
                      <p:childTnLst>
                        <p:par>
                          <p:cTn id="39" fill="hold" nodeType="withGroup">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3151"/>
                                        </p:tgtEl>
                                        <p:attrNameLst>
                                          <p:attrName>style.visibility</p:attrName>
                                        </p:attrNameLst>
                                      </p:cBhvr>
                                      <p:to>
                                        <p:strVal val="visible"/>
                                      </p:to>
                                    </p:set>
                                  </p:childTnLst>
                                </p:cTn>
                              </p:par>
                            </p:childTnLst>
                          </p:cTn>
                        </p:par>
                      </p:childTnLst>
                    </p:cTn>
                  </p:par>
                </p:childTnLst>
              </p:cTn>
              <p:nextCondLst>
                <p:cond evt="onClick" delay="0">
                  <p:tgtEl>
                    <p:spTgt spid="3084"/>
                  </p:tgtEl>
                </p:cond>
              </p:nextCondLst>
            </p:seq>
            <p:seq concurrent="1" nextAc="seek">
              <p:cTn id="42" restart="whenNotActive" fill="hold" evtFilter="cancelBubble" nodeType="interactiveSeq">
                <p:stCondLst>
                  <p:cond evt="onClick" delay="0">
                    <p:tgtEl>
                      <p:spTgt spid="3083"/>
                    </p:tgtEl>
                  </p:cond>
                </p:stCondLst>
                <p:endSync evt="end" delay="0">
                  <p:rtn val="all"/>
                </p:endSync>
                <p:childTnLst>
                  <p:par>
                    <p:cTn id="43" fill="hold" nodeType="clickPar">
                      <p:stCondLst>
                        <p:cond delay="0"/>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150"/>
                                        </p:tgtEl>
                                        <p:attrNameLst>
                                          <p:attrName>style.visibility</p:attrName>
                                        </p:attrNameLst>
                                      </p:cBhvr>
                                      <p:to>
                                        <p:strVal val="visible"/>
                                      </p:to>
                                    </p:set>
                                  </p:childTnLst>
                                </p:cTn>
                              </p:par>
                            </p:childTnLst>
                          </p:cTn>
                        </p:par>
                      </p:childTnLst>
                    </p:cTn>
                  </p:par>
                </p:childTnLst>
              </p:cTn>
              <p:nextCondLst>
                <p:cond evt="onClick" delay="0">
                  <p:tgtEl>
                    <p:spTgt spid="3083"/>
                  </p:tgtEl>
                </p:cond>
              </p:nextCondLst>
            </p:seq>
            <p:seq concurrent="1" nextAc="seek">
              <p:cTn id="47" restart="whenNotActive" fill="hold" evtFilter="cancelBubble" nodeType="interactiveSeq">
                <p:stCondLst>
                  <p:cond evt="onClick" delay="0">
                    <p:tgtEl>
                      <p:spTgt spid="3082"/>
                    </p:tgtEl>
                  </p:cond>
                </p:stCondLst>
                <p:endSync evt="end" delay="0">
                  <p:rtn val="all"/>
                </p:endSync>
                <p:childTnLst>
                  <p:par>
                    <p:cTn id="48" fill="hold" nodeType="clickPar">
                      <p:stCondLst>
                        <p:cond delay="0"/>
                      </p:stCondLst>
                      <p:childTnLst>
                        <p:par>
                          <p:cTn id="49" fill="hold" nodeType="withGroup">
                            <p:stCondLst>
                              <p:cond delay="0"/>
                            </p:stCondLst>
                            <p:childTnLst>
                              <p:par>
                                <p:cTn id="50" presetID="1" presetClass="entr" presetSubtype="0" fill="hold" grpId="0" nodeType="clickEffect">
                                  <p:stCondLst>
                                    <p:cond delay="0"/>
                                  </p:stCondLst>
                                  <p:childTnLst>
                                    <p:set>
                                      <p:cBhvr>
                                        <p:cTn id="51" dur="1" fill="hold">
                                          <p:stCondLst>
                                            <p:cond delay="0"/>
                                          </p:stCondLst>
                                        </p:cTn>
                                        <p:tgtEl>
                                          <p:spTgt spid="3149"/>
                                        </p:tgtEl>
                                        <p:attrNameLst>
                                          <p:attrName>style.visibility</p:attrName>
                                        </p:attrNameLst>
                                      </p:cBhvr>
                                      <p:to>
                                        <p:strVal val="visible"/>
                                      </p:to>
                                    </p:set>
                                  </p:childTnLst>
                                </p:cTn>
                              </p:par>
                            </p:childTnLst>
                          </p:cTn>
                        </p:par>
                      </p:childTnLst>
                    </p:cTn>
                  </p:par>
                </p:childTnLst>
              </p:cTn>
              <p:nextCondLst>
                <p:cond evt="onClick" delay="0">
                  <p:tgtEl>
                    <p:spTgt spid="3082"/>
                  </p:tgtEl>
                </p:cond>
              </p:nextCondLst>
            </p:seq>
            <p:seq concurrent="1" nextAc="seek">
              <p:cTn id="52" restart="whenNotActive" fill="hold" evtFilter="cancelBubble" nodeType="interactiveSeq">
                <p:stCondLst>
                  <p:cond evt="onClick" delay="0">
                    <p:tgtEl>
                      <p:spTgt spid="3090"/>
                    </p:tgtEl>
                  </p:cond>
                </p:stCondLst>
                <p:endSync evt="end" delay="0">
                  <p:rtn val="all"/>
                </p:endSync>
                <p:childTnLst>
                  <p:par>
                    <p:cTn id="53" fill="hold" nodeType="clickPar">
                      <p:stCondLst>
                        <p:cond delay="0"/>
                      </p:stCondLst>
                      <p:childTnLst>
                        <p:par>
                          <p:cTn id="54" fill="hold" nodeType="withGroup">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3157"/>
                                        </p:tgtEl>
                                        <p:attrNameLst>
                                          <p:attrName>style.visibility</p:attrName>
                                        </p:attrNameLst>
                                      </p:cBhvr>
                                      <p:to>
                                        <p:strVal val="visible"/>
                                      </p:to>
                                    </p:set>
                                  </p:childTnLst>
                                </p:cTn>
                              </p:par>
                            </p:childTnLst>
                          </p:cTn>
                        </p:par>
                      </p:childTnLst>
                    </p:cTn>
                  </p:par>
                </p:childTnLst>
              </p:cTn>
              <p:nextCondLst>
                <p:cond evt="onClick" delay="0">
                  <p:tgtEl>
                    <p:spTgt spid="3090"/>
                  </p:tgtEl>
                </p:cond>
              </p:nextCondLst>
            </p:seq>
            <p:seq concurrent="1" nextAc="seek">
              <p:cTn id="57" restart="whenNotActive" fill="hold" evtFilter="cancelBubble" nodeType="interactiveSeq">
                <p:stCondLst>
                  <p:cond evt="onClick" delay="0">
                    <p:tgtEl>
                      <p:spTgt spid="3089"/>
                    </p:tgtEl>
                  </p:cond>
                </p:stCondLst>
                <p:endSync evt="end" delay="0">
                  <p:rtn val="all"/>
                </p:endSync>
                <p:childTnLst>
                  <p:par>
                    <p:cTn id="58" fill="hold" nodeType="clickPar">
                      <p:stCondLst>
                        <p:cond delay="0"/>
                      </p:stCondLst>
                      <p:childTnLst>
                        <p:par>
                          <p:cTn id="59" fill="hold" nodeType="withGroup">
                            <p:stCondLst>
                              <p:cond delay="0"/>
                            </p:stCondLst>
                            <p:childTnLst>
                              <p:par>
                                <p:cTn id="60" presetID="1" presetClass="entr" presetSubtype="0" fill="hold" grpId="0" nodeType="clickEffect">
                                  <p:stCondLst>
                                    <p:cond delay="0"/>
                                  </p:stCondLst>
                                  <p:childTnLst>
                                    <p:set>
                                      <p:cBhvr>
                                        <p:cTn id="61" dur="1" fill="hold">
                                          <p:stCondLst>
                                            <p:cond delay="0"/>
                                          </p:stCondLst>
                                        </p:cTn>
                                        <p:tgtEl>
                                          <p:spTgt spid="3156"/>
                                        </p:tgtEl>
                                        <p:attrNameLst>
                                          <p:attrName>style.visibility</p:attrName>
                                        </p:attrNameLst>
                                      </p:cBhvr>
                                      <p:to>
                                        <p:strVal val="visible"/>
                                      </p:to>
                                    </p:set>
                                  </p:childTnLst>
                                </p:cTn>
                              </p:par>
                            </p:childTnLst>
                          </p:cTn>
                        </p:par>
                      </p:childTnLst>
                    </p:cTn>
                  </p:par>
                </p:childTnLst>
              </p:cTn>
              <p:nextCondLst>
                <p:cond evt="onClick" delay="0">
                  <p:tgtEl>
                    <p:spTgt spid="3089"/>
                  </p:tgtEl>
                </p:cond>
              </p:nextCondLst>
            </p:seq>
            <p:seq concurrent="1" nextAc="seek">
              <p:cTn id="62" restart="whenNotActive" fill="hold" evtFilter="cancelBubble" nodeType="interactiveSeq">
                <p:stCondLst>
                  <p:cond evt="onClick" delay="0">
                    <p:tgtEl>
                      <p:spTgt spid="3088"/>
                    </p:tgtEl>
                  </p:cond>
                </p:stCondLst>
                <p:endSync evt="end" delay="0">
                  <p:rtn val="all"/>
                </p:endSync>
                <p:childTnLst>
                  <p:par>
                    <p:cTn id="63" fill="hold" nodeType="clickPar">
                      <p:stCondLst>
                        <p:cond delay="0"/>
                      </p:stCondLst>
                      <p:childTnLst>
                        <p:par>
                          <p:cTn id="64" fill="hold" nodeType="withGroup">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3155"/>
                                        </p:tgtEl>
                                        <p:attrNameLst>
                                          <p:attrName>style.visibility</p:attrName>
                                        </p:attrNameLst>
                                      </p:cBhvr>
                                      <p:to>
                                        <p:strVal val="visible"/>
                                      </p:to>
                                    </p:set>
                                  </p:childTnLst>
                                </p:cTn>
                              </p:par>
                            </p:childTnLst>
                          </p:cTn>
                        </p:par>
                      </p:childTnLst>
                    </p:cTn>
                  </p:par>
                </p:childTnLst>
              </p:cTn>
              <p:nextCondLst>
                <p:cond evt="onClick" delay="0">
                  <p:tgtEl>
                    <p:spTgt spid="3088"/>
                  </p:tgtEl>
                </p:cond>
              </p:nextCondLst>
            </p:seq>
            <p:seq concurrent="1" nextAc="seek">
              <p:cTn id="67" restart="whenNotActive" fill="hold" evtFilter="cancelBubble" nodeType="interactiveSeq">
                <p:stCondLst>
                  <p:cond evt="onClick" delay="0">
                    <p:tgtEl>
                      <p:spTgt spid="3087"/>
                    </p:tgtEl>
                  </p:cond>
                </p:stCondLst>
                <p:endSync evt="end" delay="0">
                  <p:rtn val="all"/>
                </p:endSync>
                <p:childTnLst>
                  <p:par>
                    <p:cTn id="68" fill="hold" nodeType="clickPar">
                      <p:stCondLst>
                        <p:cond delay="0"/>
                      </p:stCondLst>
                      <p:childTnLst>
                        <p:par>
                          <p:cTn id="69" fill="hold" nodeType="withGroup">
                            <p:stCondLst>
                              <p:cond delay="0"/>
                            </p:stCondLst>
                            <p:childTnLst>
                              <p:par>
                                <p:cTn id="70" presetID="1" presetClass="entr" presetSubtype="0" fill="hold" grpId="0" nodeType="clickEffect">
                                  <p:stCondLst>
                                    <p:cond delay="0"/>
                                  </p:stCondLst>
                                  <p:childTnLst>
                                    <p:set>
                                      <p:cBhvr>
                                        <p:cTn id="71" dur="1" fill="hold">
                                          <p:stCondLst>
                                            <p:cond delay="0"/>
                                          </p:stCondLst>
                                        </p:cTn>
                                        <p:tgtEl>
                                          <p:spTgt spid="3154"/>
                                        </p:tgtEl>
                                        <p:attrNameLst>
                                          <p:attrName>style.visibility</p:attrName>
                                        </p:attrNameLst>
                                      </p:cBhvr>
                                      <p:to>
                                        <p:strVal val="visible"/>
                                      </p:to>
                                    </p:set>
                                  </p:childTnLst>
                                </p:cTn>
                              </p:par>
                            </p:childTnLst>
                          </p:cTn>
                        </p:par>
                      </p:childTnLst>
                    </p:cTn>
                  </p:par>
                </p:childTnLst>
              </p:cTn>
              <p:nextCondLst>
                <p:cond evt="onClick" delay="0">
                  <p:tgtEl>
                    <p:spTgt spid="3087"/>
                  </p:tgtEl>
                </p:cond>
              </p:nextCondLst>
            </p:seq>
            <p:seq concurrent="1" nextAc="seek">
              <p:cTn id="72" restart="whenNotActive" fill="hold" evtFilter="cancelBubble" nodeType="interactiveSeq">
                <p:stCondLst>
                  <p:cond evt="onClick" delay="0">
                    <p:tgtEl>
                      <p:spTgt spid="3086"/>
                    </p:tgtEl>
                  </p:cond>
                </p:stCondLst>
                <p:endSync evt="end" delay="0">
                  <p:rtn val="all"/>
                </p:endSync>
                <p:childTnLst>
                  <p:par>
                    <p:cTn id="73" fill="hold" nodeType="clickPar">
                      <p:stCondLst>
                        <p:cond delay="0"/>
                      </p:stCondLst>
                      <p:childTnLst>
                        <p:par>
                          <p:cTn id="74" fill="hold" nodeType="withGroup">
                            <p:stCondLst>
                              <p:cond delay="0"/>
                            </p:stCondLst>
                            <p:childTnLst>
                              <p:par>
                                <p:cTn id="75" presetID="1" presetClass="entr" presetSubtype="0" fill="hold" grpId="0" nodeType="clickEffect">
                                  <p:stCondLst>
                                    <p:cond delay="0"/>
                                  </p:stCondLst>
                                  <p:childTnLst>
                                    <p:set>
                                      <p:cBhvr>
                                        <p:cTn id="76" dur="1" fill="hold">
                                          <p:stCondLst>
                                            <p:cond delay="0"/>
                                          </p:stCondLst>
                                        </p:cTn>
                                        <p:tgtEl>
                                          <p:spTgt spid="3153"/>
                                        </p:tgtEl>
                                        <p:attrNameLst>
                                          <p:attrName>style.visibility</p:attrName>
                                        </p:attrNameLst>
                                      </p:cBhvr>
                                      <p:to>
                                        <p:strVal val="visible"/>
                                      </p:to>
                                    </p:set>
                                  </p:childTnLst>
                                </p:cTn>
                              </p:par>
                            </p:childTnLst>
                          </p:cTn>
                        </p:par>
                      </p:childTnLst>
                    </p:cTn>
                  </p:par>
                </p:childTnLst>
              </p:cTn>
              <p:nextCondLst>
                <p:cond evt="onClick" delay="0">
                  <p:tgtEl>
                    <p:spTgt spid="3086"/>
                  </p:tgtEl>
                </p:cond>
              </p:nextCondLst>
            </p:seq>
            <p:seq concurrent="1" nextAc="seek">
              <p:cTn id="77" restart="whenNotActive" fill="hold" evtFilter="cancelBubble" nodeType="interactiveSeq">
                <p:stCondLst>
                  <p:cond evt="onClick" delay="0">
                    <p:tgtEl>
                      <p:spTgt spid="3096"/>
                    </p:tgtEl>
                  </p:cond>
                </p:stCondLst>
                <p:endSync evt="end" delay="0">
                  <p:rtn val="all"/>
                </p:endSync>
                <p:childTnLst>
                  <p:par>
                    <p:cTn id="78" fill="hold" nodeType="clickPar">
                      <p:stCondLst>
                        <p:cond delay="0"/>
                      </p:stCondLst>
                      <p:childTnLst>
                        <p:par>
                          <p:cTn id="79" fill="hold" nodeType="withGroup">
                            <p:stCondLst>
                              <p:cond delay="0"/>
                            </p:stCondLst>
                            <p:childTnLst>
                              <p:par>
                                <p:cTn id="80" presetID="1" presetClass="entr" presetSubtype="0" fill="hold" grpId="0" nodeType="clickEffect">
                                  <p:stCondLst>
                                    <p:cond delay="0"/>
                                  </p:stCondLst>
                                  <p:childTnLst>
                                    <p:set>
                                      <p:cBhvr>
                                        <p:cTn id="81" dur="1" fill="hold">
                                          <p:stCondLst>
                                            <p:cond delay="0"/>
                                          </p:stCondLst>
                                        </p:cTn>
                                        <p:tgtEl>
                                          <p:spTgt spid="3163"/>
                                        </p:tgtEl>
                                        <p:attrNameLst>
                                          <p:attrName>style.visibility</p:attrName>
                                        </p:attrNameLst>
                                      </p:cBhvr>
                                      <p:to>
                                        <p:strVal val="visible"/>
                                      </p:to>
                                    </p:set>
                                  </p:childTnLst>
                                </p:cTn>
                              </p:par>
                            </p:childTnLst>
                          </p:cTn>
                        </p:par>
                      </p:childTnLst>
                    </p:cTn>
                  </p:par>
                </p:childTnLst>
              </p:cTn>
              <p:nextCondLst>
                <p:cond evt="onClick" delay="0">
                  <p:tgtEl>
                    <p:spTgt spid="3096"/>
                  </p:tgtEl>
                </p:cond>
              </p:nextCondLst>
            </p:seq>
            <p:seq concurrent="1" nextAc="seek">
              <p:cTn id="82" restart="whenNotActive" fill="hold" evtFilter="cancelBubble" nodeType="interactiveSeq">
                <p:stCondLst>
                  <p:cond evt="onClick" delay="0">
                    <p:tgtEl>
                      <p:spTgt spid="3095"/>
                    </p:tgtEl>
                  </p:cond>
                </p:stCondLst>
                <p:endSync evt="end" delay="0">
                  <p:rtn val="all"/>
                </p:endSync>
                <p:childTnLst>
                  <p:par>
                    <p:cTn id="83" fill="hold" nodeType="clickPar">
                      <p:stCondLst>
                        <p:cond delay="0"/>
                      </p:stCondLst>
                      <p:childTnLst>
                        <p:par>
                          <p:cTn id="84" fill="hold" nodeType="withGroup">
                            <p:stCondLst>
                              <p:cond delay="0"/>
                            </p:stCondLst>
                            <p:childTnLst>
                              <p:par>
                                <p:cTn id="85" presetID="1" presetClass="entr" presetSubtype="0" fill="hold" grpId="0" nodeType="clickEffect">
                                  <p:stCondLst>
                                    <p:cond delay="0"/>
                                  </p:stCondLst>
                                  <p:childTnLst>
                                    <p:set>
                                      <p:cBhvr>
                                        <p:cTn id="86" dur="1" fill="hold">
                                          <p:stCondLst>
                                            <p:cond delay="0"/>
                                          </p:stCondLst>
                                        </p:cTn>
                                        <p:tgtEl>
                                          <p:spTgt spid="3162"/>
                                        </p:tgtEl>
                                        <p:attrNameLst>
                                          <p:attrName>style.visibility</p:attrName>
                                        </p:attrNameLst>
                                      </p:cBhvr>
                                      <p:to>
                                        <p:strVal val="visible"/>
                                      </p:to>
                                    </p:set>
                                  </p:childTnLst>
                                </p:cTn>
                              </p:par>
                            </p:childTnLst>
                          </p:cTn>
                        </p:par>
                      </p:childTnLst>
                    </p:cTn>
                  </p:par>
                </p:childTnLst>
              </p:cTn>
              <p:nextCondLst>
                <p:cond evt="onClick" delay="0">
                  <p:tgtEl>
                    <p:spTgt spid="3095"/>
                  </p:tgtEl>
                </p:cond>
              </p:nextCondLst>
            </p:seq>
            <p:seq concurrent="1" nextAc="seek">
              <p:cTn id="87" restart="whenNotActive" fill="hold" evtFilter="cancelBubble" nodeType="interactiveSeq">
                <p:stCondLst>
                  <p:cond evt="onClick" delay="0">
                    <p:tgtEl>
                      <p:spTgt spid="3094"/>
                    </p:tgtEl>
                  </p:cond>
                </p:stCondLst>
                <p:endSync evt="end" delay="0">
                  <p:rtn val="all"/>
                </p:endSync>
                <p:childTnLst>
                  <p:par>
                    <p:cTn id="88" fill="hold" nodeType="clickPar">
                      <p:stCondLst>
                        <p:cond delay="0"/>
                      </p:stCondLst>
                      <p:childTnLst>
                        <p:par>
                          <p:cTn id="89" fill="hold" nodeType="withGroup">
                            <p:stCondLst>
                              <p:cond delay="0"/>
                            </p:stCondLst>
                            <p:childTnLst>
                              <p:par>
                                <p:cTn id="90" presetID="1" presetClass="entr" presetSubtype="0" fill="hold" grpId="0" nodeType="clickEffect">
                                  <p:stCondLst>
                                    <p:cond delay="0"/>
                                  </p:stCondLst>
                                  <p:childTnLst>
                                    <p:set>
                                      <p:cBhvr>
                                        <p:cTn id="91" dur="1" fill="hold">
                                          <p:stCondLst>
                                            <p:cond delay="0"/>
                                          </p:stCondLst>
                                        </p:cTn>
                                        <p:tgtEl>
                                          <p:spTgt spid="3161"/>
                                        </p:tgtEl>
                                        <p:attrNameLst>
                                          <p:attrName>style.visibility</p:attrName>
                                        </p:attrNameLst>
                                      </p:cBhvr>
                                      <p:to>
                                        <p:strVal val="visible"/>
                                      </p:to>
                                    </p:set>
                                  </p:childTnLst>
                                </p:cTn>
                              </p:par>
                            </p:childTnLst>
                          </p:cTn>
                        </p:par>
                      </p:childTnLst>
                    </p:cTn>
                  </p:par>
                </p:childTnLst>
              </p:cTn>
              <p:nextCondLst>
                <p:cond evt="onClick" delay="0">
                  <p:tgtEl>
                    <p:spTgt spid="3094"/>
                  </p:tgtEl>
                </p:cond>
              </p:nextCondLst>
            </p:seq>
            <p:seq concurrent="1" nextAc="seek">
              <p:cTn id="92" restart="whenNotActive" fill="hold" evtFilter="cancelBubble" nodeType="interactiveSeq">
                <p:stCondLst>
                  <p:cond evt="onClick" delay="0">
                    <p:tgtEl>
                      <p:spTgt spid="3093"/>
                    </p:tgtEl>
                  </p:cond>
                </p:stCondLst>
                <p:endSync evt="end" delay="0">
                  <p:rtn val="all"/>
                </p:endSync>
                <p:childTnLst>
                  <p:par>
                    <p:cTn id="93" fill="hold" nodeType="clickPar">
                      <p:stCondLst>
                        <p:cond delay="0"/>
                      </p:stCondLst>
                      <p:childTnLst>
                        <p:par>
                          <p:cTn id="94" fill="hold" nodeType="withGroup">
                            <p:stCondLst>
                              <p:cond delay="0"/>
                            </p:stCondLst>
                            <p:childTnLst>
                              <p:par>
                                <p:cTn id="95" presetID="1" presetClass="entr" presetSubtype="0" fill="hold" grpId="0" nodeType="clickEffect">
                                  <p:stCondLst>
                                    <p:cond delay="0"/>
                                  </p:stCondLst>
                                  <p:childTnLst>
                                    <p:set>
                                      <p:cBhvr>
                                        <p:cTn id="96" dur="1" fill="hold">
                                          <p:stCondLst>
                                            <p:cond delay="0"/>
                                          </p:stCondLst>
                                        </p:cTn>
                                        <p:tgtEl>
                                          <p:spTgt spid="3160"/>
                                        </p:tgtEl>
                                        <p:attrNameLst>
                                          <p:attrName>style.visibility</p:attrName>
                                        </p:attrNameLst>
                                      </p:cBhvr>
                                      <p:to>
                                        <p:strVal val="visible"/>
                                      </p:to>
                                    </p:set>
                                  </p:childTnLst>
                                </p:cTn>
                              </p:par>
                            </p:childTnLst>
                          </p:cTn>
                        </p:par>
                      </p:childTnLst>
                    </p:cTn>
                  </p:par>
                </p:childTnLst>
              </p:cTn>
              <p:nextCondLst>
                <p:cond evt="onClick" delay="0">
                  <p:tgtEl>
                    <p:spTgt spid="3093"/>
                  </p:tgtEl>
                </p:cond>
              </p:nextCondLst>
            </p:seq>
            <p:seq concurrent="1" nextAc="seek">
              <p:cTn id="97" restart="whenNotActive" fill="hold" evtFilter="cancelBubble" nodeType="interactiveSeq">
                <p:stCondLst>
                  <p:cond evt="onClick" delay="0">
                    <p:tgtEl>
                      <p:spTgt spid="3092"/>
                    </p:tgtEl>
                  </p:cond>
                </p:stCondLst>
                <p:endSync evt="end" delay="0">
                  <p:rtn val="all"/>
                </p:endSync>
                <p:childTnLst>
                  <p:par>
                    <p:cTn id="98" fill="hold" nodeType="clickPar">
                      <p:stCondLst>
                        <p:cond delay="0"/>
                      </p:stCondLst>
                      <p:childTnLst>
                        <p:par>
                          <p:cTn id="99" fill="hold" nodeType="withGroup">
                            <p:stCondLst>
                              <p:cond delay="0"/>
                            </p:stCondLst>
                            <p:childTnLst>
                              <p:par>
                                <p:cTn id="100" presetID="1" presetClass="entr" presetSubtype="0" fill="hold" grpId="0" nodeType="clickEffect">
                                  <p:stCondLst>
                                    <p:cond delay="0"/>
                                  </p:stCondLst>
                                  <p:childTnLst>
                                    <p:set>
                                      <p:cBhvr>
                                        <p:cTn id="101" dur="1" fill="hold">
                                          <p:stCondLst>
                                            <p:cond delay="0"/>
                                          </p:stCondLst>
                                        </p:cTn>
                                        <p:tgtEl>
                                          <p:spTgt spid="3159"/>
                                        </p:tgtEl>
                                        <p:attrNameLst>
                                          <p:attrName>style.visibility</p:attrName>
                                        </p:attrNameLst>
                                      </p:cBhvr>
                                      <p:to>
                                        <p:strVal val="visible"/>
                                      </p:to>
                                    </p:set>
                                  </p:childTnLst>
                                </p:cTn>
                              </p:par>
                            </p:childTnLst>
                          </p:cTn>
                        </p:par>
                      </p:childTnLst>
                    </p:cTn>
                  </p:par>
                </p:childTnLst>
              </p:cTn>
              <p:nextCondLst>
                <p:cond evt="onClick" delay="0">
                  <p:tgtEl>
                    <p:spTgt spid="3092"/>
                  </p:tgtEl>
                </p:cond>
              </p:nextCondLst>
            </p:seq>
            <p:seq concurrent="1" nextAc="seek">
              <p:cTn id="102" restart="whenNotActive" fill="hold" evtFilter="cancelBubble" nodeType="interactiveSeq">
                <p:stCondLst>
                  <p:cond evt="onClick" delay="0">
                    <p:tgtEl>
                      <p:spTgt spid="3091"/>
                    </p:tgtEl>
                  </p:cond>
                </p:stCondLst>
                <p:endSync evt="end" delay="0">
                  <p:rtn val="all"/>
                </p:endSync>
                <p:childTnLst>
                  <p:par>
                    <p:cTn id="103" fill="hold" nodeType="clickPar">
                      <p:stCondLst>
                        <p:cond delay="0"/>
                      </p:stCondLst>
                      <p:childTnLst>
                        <p:par>
                          <p:cTn id="104" fill="hold" nodeType="withGroup">
                            <p:stCondLst>
                              <p:cond delay="0"/>
                            </p:stCondLst>
                            <p:childTnLst>
                              <p:par>
                                <p:cTn id="105" presetID="1" presetClass="entr" presetSubtype="0" fill="hold" grpId="0" nodeType="clickEffect">
                                  <p:stCondLst>
                                    <p:cond delay="0"/>
                                  </p:stCondLst>
                                  <p:childTnLst>
                                    <p:set>
                                      <p:cBhvr>
                                        <p:cTn id="106" dur="1" fill="hold">
                                          <p:stCondLst>
                                            <p:cond delay="0"/>
                                          </p:stCondLst>
                                        </p:cTn>
                                        <p:tgtEl>
                                          <p:spTgt spid="3158"/>
                                        </p:tgtEl>
                                        <p:attrNameLst>
                                          <p:attrName>style.visibility</p:attrName>
                                        </p:attrNameLst>
                                      </p:cBhvr>
                                      <p:to>
                                        <p:strVal val="visible"/>
                                      </p:to>
                                    </p:set>
                                  </p:childTnLst>
                                </p:cTn>
                              </p:par>
                            </p:childTnLst>
                          </p:cTn>
                        </p:par>
                      </p:childTnLst>
                    </p:cTn>
                  </p:par>
                </p:childTnLst>
              </p:cTn>
              <p:nextCondLst>
                <p:cond evt="onClick" delay="0">
                  <p:tgtEl>
                    <p:spTgt spid="3091"/>
                  </p:tgtEl>
                </p:cond>
              </p:nextCondLst>
            </p:seq>
            <p:seq concurrent="1" nextAc="seek">
              <p:cTn id="107" restart="whenNotActive" fill="hold" evtFilter="cancelBubble" nodeType="interactiveSeq">
                <p:stCondLst>
                  <p:cond evt="onClick" delay="0">
                    <p:tgtEl>
                      <p:spTgt spid="3103"/>
                    </p:tgtEl>
                  </p:cond>
                </p:stCondLst>
                <p:endSync evt="end" delay="0">
                  <p:rtn val="all"/>
                </p:endSync>
                <p:childTnLst>
                  <p:par>
                    <p:cTn id="108" fill="hold" nodeType="clickPar">
                      <p:stCondLst>
                        <p:cond delay="0"/>
                      </p:stCondLst>
                      <p:childTnLst>
                        <p:par>
                          <p:cTn id="109" fill="hold" nodeType="withGroup">
                            <p:stCondLst>
                              <p:cond delay="0"/>
                            </p:stCondLst>
                            <p:childTnLst>
                              <p:par>
                                <p:cTn id="110" presetID="1" presetClass="entr" presetSubtype="0" fill="hold" grpId="0" nodeType="clickEffect">
                                  <p:stCondLst>
                                    <p:cond delay="0"/>
                                  </p:stCondLst>
                                  <p:childTnLst>
                                    <p:set>
                                      <p:cBhvr>
                                        <p:cTn id="111" dur="1" fill="hold">
                                          <p:stCondLst>
                                            <p:cond delay="0"/>
                                          </p:stCondLst>
                                        </p:cTn>
                                        <p:tgtEl>
                                          <p:spTgt spid="3164"/>
                                        </p:tgtEl>
                                        <p:attrNameLst>
                                          <p:attrName>style.visibility</p:attrName>
                                        </p:attrNameLst>
                                      </p:cBhvr>
                                      <p:to>
                                        <p:strVal val="visible"/>
                                      </p:to>
                                    </p:set>
                                  </p:childTnLst>
                                </p:cTn>
                              </p:par>
                            </p:childTnLst>
                          </p:cTn>
                        </p:par>
                      </p:childTnLst>
                    </p:cTn>
                  </p:par>
                </p:childTnLst>
              </p:cTn>
              <p:nextCondLst>
                <p:cond evt="onClick" delay="0">
                  <p:tgtEl>
                    <p:spTgt spid="3103"/>
                  </p:tgtEl>
                </p:cond>
              </p:nextCondLst>
            </p:seq>
            <p:seq concurrent="1" nextAc="seek">
              <p:cTn id="112" restart="whenNotActive" fill="hold" evtFilter="cancelBubble" nodeType="interactiveSeq">
                <p:stCondLst>
                  <p:cond evt="onClick" delay="0">
                    <p:tgtEl>
                      <p:spTgt spid="3102"/>
                    </p:tgtEl>
                  </p:cond>
                </p:stCondLst>
                <p:endSync evt="end" delay="0">
                  <p:rtn val="all"/>
                </p:endSync>
                <p:childTnLst>
                  <p:par>
                    <p:cTn id="113" fill="hold" nodeType="clickPar">
                      <p:stCondLst>
                        <p:cond delay="0"/>
                      </p:stCondLst>
                      <p:childTnLst>
                        <p:par>
                          <p:cTn id="114" fill="hold" nodeType="withGroup">
                            <p:stCondLst>
                              <p:cond delay="0"/>
                            </p:stCondLst>
                            <p:childTnLst>
                              <p:par>
                                <p:cTn id="115" presetID="1" presetClass="entr" presetSubtype="0" fill="hold" grpId="0" nodeType="clickEffect">
                                  <p:stCondLst>
                                    <p:cond delay="0"/>
                                  </p:stCondLst>
                                  <p:childTnLst>
                                    <p:set>
                                      <p:cBhvr>
                                        <p:cTn id="116" dur="1" fill="hold">
                                          <p:stCondLst>
                                            <p:cond delay="0"/>
                                          </p:stCondLst>
                                        </p:cTn>
                                        <p:tgtEl>
                                          <p:spTgt spid="3165"/>
                                        </p:tgtEl>
                                        <p:attrNameLst>
                                          <p:attrName>style.visibility</p:attrName>
                                        </p:attrNameLst>
                                      </p:cBhvr>
                                      <p:to>
                                        <p:strVal val="visible"/>
                                      </p:to>
                                    </p:set>
                                  </p:childTnLst>
                                </p:cTn>
                              </p:par>
                            </p:childTnLst>
                          </p:cTn>
                        </p:par>
                      </p:childTnLst>
                    </p:cTn>
                  </p:par>
                </p:childTnLst>
              </p:cTn>
              <p:nextCondLst>
                <p:cond evt="onClick" delay="0">
                  <p:tgtEl>
                    <p:spTgt spid="3102"/>
                  </p:tgtEl>
                </p:cond>
              </p:nextCondLst>
            </p:seq>
            <p:seq concurrent="1" nextAc="seek">
              <p:cTn id="117" restart="whenNotActive" fill="hold" evtFilter="cancelBubble" nodeType="interactiveSeq">
                <p:stCondLst>
                  <p:cond evt="onClick" delay="0">
                    <p:tgtEl>
                      <p:spTgt spid="3101"/>
                    </p:tgtEl>
                  </p:cond>
                </p:stCondLst>
                <p:endSync evt="end" delay="0">
                  <p:rtn val="all"/>
                </p:endSync>
                <p:childTnLst>
                  <p:par>
                    <p:cTn id="118" fill="hold" nodeType="clickPar">
                      <p:stCondLst>
                        <p:cond delay="0"/>
                      </p:stCondLst>
                      <p:childTnLst>
                        <p:par>
                          <p:cTn id="119" fill="hold" nodeType="withGroup">
                            <p:stCondLst>
                              <p:cond delay="0"/>
                            </p:stCondLst>
                            <p:childTnLst>
                              <p:par>
                                <p:cTn id="120" presetID="1" presetClass="entr" presetSubtype="0" fill="hold" grpId="0" nodeType="clickEffect">
                                  <p:stCondLst>
                                    <p:cond delay="0"/>
                                  </p:stCondLst>
                                  <p:childTnLst>
                                    <p:set>
                                      <p:cBhvr>
                                        <p:cTn id="121" dur="1" fill="hold">
                                          <p:stCondLst>
                                            <p:cond delay="0"/>
                                          </p:stCondLst>
                                        </p:cTn>
                                        <p:tgtEl>
                                          <p:spTgt spid="3166"/>
                                        </p:tgtEl>
                                        <p:attrNameLst>
                                          <p:attrName>style.visibility</p:attrName>
                                        </p:attrNameLst>
                                      </p:cBhvr>
                                      <p:to>
                                        <p:strVal val="visible"/>
                                      </p:to>
                                    </p:set>
                                  </p:childTnLst>
                                </p:cTn>
                              </p:par>
                            </p:childTnLst>
                          </p:cTn>
                        </p:par>
                      </p:childTnLst>
                    </p:cTn>
                  </p:par>
                </p:childTnLst>
              </p:cTn>
              <p:nextCondLst>
                <p:cond evt="onClick" delay="0">
                  <p:tgtEl>
                    <p:spTgt spid="3101"/>
                  </p:tgtEl>
                </p:cond>
              </p:nextCondLst>
            </p:seq>
            <p:seq concurrent="1" nextAc="seek">
              <p:cTn id="122" restart="whenNotActive" fill="hold" evtFilter="cancelBubble" nodeType="interactiveSeq">
                <p:stCondLst>
                  <p:cond evt="onClick" delay="0">
                    <p:tgtEl>
                      <p:spTgt spid="3100"/>
                    </p:tgtEl>
                  </p:cond>
                </p:stCondLst>
                <p:endSync evt="end" delay="0">
                  <p:rtn val="all"/>
                </p:endSync>
                <p:childTnLst>
                  <p:par>
                    <p:cTn id="123" fill="hold" nodeType="clickPar">
                      <p:stCondLst>
                        <p:cond delay="0"/>
                      </p:stCondLst>
                      <p:childTnLst>
                        <p:par>
                          <p:cTn id="124" fill="hold" nodeType="withGroup">
                            <p:stCondLst>
                              <p:cond delay="0"/>
                            </p:stCondLst>
                            <p:childTnLst>
                              <p:par>
                                <p:cTn id="125" presetID="1" presetClass="entr" presetSubtype="0" fill="hold" grpId="0" nodeType="clickEffect">
                                  <p:stCondLst>
                                    <p:cond delay="0"/>
                                  </p:stCondLst>
                                  <p:childTnLst>
                                    <p:set>
                                      <p:cBhvr>
                                        <p:cTn id="126" dur="1" fill="hold">
                                          <p:stCondLst>
                                            <p:cond delay="0"/>
                                          </p:stCondLst>
                                        </p:cTn>
                                        <p:tgtEl>
                                          <p:spTgt spid="3167"/>
                                        </p:tgtEl>
                                        <p:attrNameLst>
                                          <p:attrName>style.visibility</p:attrName>
                                        </p:attrNameLst>
                                      </p:cBhvr>
                                      <p:to>
                                        <p:strVal val="visible"/>
                                      </p:to>
                                    </p:set>
                                  </p:childTnLst>
                                </p:cTn>
                              </p:par>
                            </p:childTnLst>
                          </p:cTn>
                        </p:par>
                      </p:childTnLst>
                    </p:cTn>
                  </p:par>
                </p:childTnLst>
              </p:cTn>
              <p:nextCondLst>
                <p:cond evt="onClick" delay="0">
                  <p:tgtEl>
                    <p:spTgt spid="3100"/>
                  </p:tgtEl>
                </p:cond>
              </p:nextCondLst>
            </p:seq>
            <p:seq concurrent="1" nextAc="seek">
              <p:cTn id="127" restart="whenNotActive" fill="hold" evtFilter="cancelBubble" nodeType="interactiveSeq">
                <p:stCondLst>
                  <p:cond evt="onClick" delay="0">
                    <p:tgtEl>
                      <p:spTgt spid="3099"/>
                    </p:tgtEl>
                  </p:cond>
                </p:stCondLst>
                <p:endSync evt="end" delay="0">
                  <p:rtn val="all"/>
                </p:endSync>
                <p:childTnLst>
                  <p:par>
                    <p:cTn id="128" fill="hold" nodeType="clickPar">
                      <p:stCondLst>
                        <p:cond delay="0"/>
                      </p:stCondLst>
                      <p:childTnLst>
                        <p:par>
                          <p:cTn id="129" fill="hold" nodeType="withGroup">
                            <p:stCondLst>
                              <p:cond delay="0"/>
                            </p:stCondLst>
                            <p:childTnLst>
                              <p:par>
                                <p:cTn id="130" presetID="1" presetClass="entr" presetSubtype="0" fill="hold" grpId="0" nodeType="clickEffect">
                                  <p:stCondLst>
                                    <p:cond delay="0"/>
                                  </p:stCondLst>
                                  <p:childTnLst>
                                    <p:set>
                                      <p:cBhvr>
                                        <p:cTn id="131" dur="1" fill="hold">
                                          <p:stCondLst>
                                            <p:cond delay="0"/>
                                          </p:stCondLst>
                                        </p:cTn>
                                        <p:tgtEl>
                                          <p:spTgt spid="3168"/>
                                        </p:tgtEl>
                                        <p:attrNameLst>
                                          <p:attrName>style.visibility</p:attrName>
                                        </p:attrNameLst>
                                      </p:cBhvr>
                                      <p:to>
                                        <p:strVal val="visible"/>
                                      </p:to>
                                    </p:set>
                                  </p:childTnLst>
                                </p:cTn>
                              </p:par>
                            </p:childTnLst>
                          </p:cTn>
                        </p:par>
                      </p:childTnLst>
                    </p:cTn>
                  </p:par>
                </p:childTnLst>
              </p:cTn>
              <p:nextCondLst>
                <p:cond evt="onClick" delay="0">
                  <p:tgtEl>
                    <p:spTgt spid="3099"/>
                  </p:tgtEl>
                </p:cond>
              </p:nextCondLst>
            </p:seq>
            <p:seq concurrent="1" nextAc="seek">
              <p:cTn id="132" restart="whenNotActive" fill="hold" evtFilter="cancelBubble" nodeType="interactiveSeq">
                <p:stCondLst>
                  <p:cond evt="onClick" delay="0">
                    <p:tgtEl>
                      <p:spTgt spid="3097"/>
                    </p:tgtEl>
                  </p:cond>
                </p:stCondLst>
                <p:endSync evt="end" delay="0">
                  <p:rtn val="all"/>
                </p:endSync>
                <p:childTnLst>
                  <p:par>
                    <p:cTn id="133" fill="hold" nodeType="clickPar">
                      <p:stCondLst>
                        <p:cond delay="0"/>
                      </p:stCondLst>
                      <p:childTnLst>
                        <p:par>
                          <p:cTn id="134" fill="hold" nodeType="withGroup">
                            <p:stCondLst>
                              <p:cond delay="0"/>
                            </p:stCondLst>
                            <p:childTnLst>
                              <p:par>
                                <p:cTn id="135" presetID="1" presetClass="entr" presetSubtype="0" fill="hold" grpId="0" nodeType="clickEffect">
                                  <p:stCondLst>
                                    <p:cond delay="0"/>
                                  </p:stCondLst>
                                  <p:childTnLst>
                                    <p:set>
                                      <p:cBhvr>
                                        <p:cTn id="136" dur="1" fill="hold">
                                          <p:stCondLst>
                                            <p:cond delay="0"/>
                                          </p:stCondLst>
                                        </p:cTn>
                                        <p:tgtEl>
                                          <p:spTgt spid="3169"/>
                                        </p:tgtEl>
                                        <p:attrNameLst>
                                          <p:attrName>style.visibility</p:attrName>
                                        </p:attrNameLst>
                                      </p:cBhvr>
                                      <p:to>
                                        <p:strVal val="visible"/>
                                      </p:to>
                                    </p:set>
                                  </p:childTnLst>
                                </p:cTn>
                              </p:par>
                            </p:childTnLst>
                          </p:cTn>
                        </p:par>
                      </p:childTnLst>
                    </p:cTn>
                  </p:par>
                </p:childTnLst>
              </p:cTn>
              <p:nextCondLst>
                <p:cond evt="onClick" delay="0">
                  <p:tgtEl>
                    <p:spTgt spid="3097"/>
                  </p:tgtEl>
                </p:cond>
              </p:nextCondLst>
            </p:seq>
            <p:seq concurrent="1" nextAc="seek">
              <p:cTn id="137" restart="whenNotActive" fill="hold" evtFilter="cancelBubble" nodeType="interactiveSeq">
                <p:stCondLst>
                  <p:cond evt="onClick" delay="0">
                    <p:tgtEl>
                      <p:spTgt spid="3098"/>
                    </p:tgtEl>
                  </p:cond>
                </p:stCondLst>
                <p:endSync evt="end" delay="0">
                  <p:rtn val="all"/>
                </p:endSync>
                <p:childTnLst>
                  <p:par>
                    <p:cTn id="138" fill="hold" nodeType="clickPar">
                      <p:stCondLst>
                        <p:cond delay="0"/>
                      </p:stCondLst>
                      <p:childTnLst>
                        <p:par>
                          <p:cTn id="139" fill="hold" nodeType="withGroup">
                            <p:stCondLst>
                              <p:cond delay="0"/>
                            </p:stCondLst>
                            <p:childTnLst>
                              <p:par>
                                <p:cTn id="140" presetID="1" presetClass="entr" presetSubtype="0" fill="hold" grpId="0" nodeType="clickEffect">
                                  <p:stCondLst>
                                    <p:cond delay="0"/>
                                  </p:stCondLst>
                                  <p:childTnLst>
                                    <p:set>
                                      <p:cBhvr>
                                        <p:cTn id="141" dur="1" fill="hold">
                                          <p:stCondLst>
                                            <p:cond delay="0"/>
                                          </p:stCondLst>
                                        </p:cTn>
                                        <p:tgtEl>
                                          <p:spTgt spid="3170"/>
                                        </p:tgtEl>
                                        <p:attrNameLst>
                                          <p:attrName>style.visibility</p:attrName>
                                        </p:attrNameLst>
                                      </p:cBhvr>
                                      <p:to>
                                        <p:strVal val="visible"/>
                                      </p:to>
                                    </p:set>
                                  </p:childTnLst>
                                </p:cTn>
                              </p:par>
                            </p:childTnLst>
                          </p:cTn>
                        </p:par>
                      </p:childTnLst>
                    </p:cTn>
                  </p:par>
                </p:childTnLst>
              </p:cTn>
              <p:nextCondLst>
                <p:cond evt="onClick" delay="0">
                  <p:tgtEl>
                    <p:spTgt spid="3098"/>
                  </p:tgtEl>
                </p:cond>
              </p:nextCondLst>
            </p:seq>
            <p:seq concurrent="1" nextAc="seek">
              <p:cTn id="142" restart="whenNotActive" fill="hold" evtFilter="cancelBubble" nodeType="interactiveSeq">
                <p:stCondLst>
                  <p:cond evt="onClick" delay="0">
                    <p:tgtEl>
                      <p:spTgt spid="3143"/>
                    </p:tgtEl>
                  </p:cond>
                </p:stCondLst>
                <p:endSync evt="end" delay="0">
                  <p:rtn val="all"/>
                </p:endSync>
                <p:childTnLst>
                  <p:par>
                    <p:cTn id="143" fill="hold" nodeType="clickPar">
                      <p:stCondLst>
                        <p:cond delay="0"/>
                      </p:stCondLst>
                      <p:childTnLst>
                        <p:par>
                          <p:cTn id="144" fill="hold" nodeType="withGroup">
                            <p:stCondLst>
                              <p:cond delay="0"/>
                            </p:stCondLst>
                            <p:childTnLst>
                              <p:par>
                                <p:cTn id="145" presetID="1" presetClass="entr" presetSubtype="0" fill="hold" grpId="0" nodeType="clickEffect">
                                  <p:stCondLst>
                                    <p:cond delay="0"/>
                                  </p:stCondLst>
                                  <p:childTnLst>
                                    <p:set>
                                      <p:cBhvr>
                                        <p:cTn id="146" dur="1" fill="hold">
                                          <p:stCondLst>
                                            <p:cond delay="0"/>
                                          </p:stCondLst>
                                        </p:cTn>
                                        <p:tgtEl>
                                          <p:spTgt spid="3171"/>
                                        </p:tgtEl>
                                        <p:attrNameLst>
                                          <p:attrName>style.visibility</p:attrName>
                                        </p:attrNameLst>
                                      </p:cBhvr>
                                      <p:to>
                                        <p:strVal val="visible"/>
                                      </p:to>
                                    </p:set>
                                  </p:childTnLst>
                                </p:cTn>
                              </p:par>
                            </p:childTnLst>
                          </p:cTn>
                        </p:par>
                      </p:childTnLst>
                    </p:cTn>
                  </p:par>
                </p:childTnLst>
              </p:cTn>
              <p:nextCondLst>
                <p:cond evt="onClick" delay="0">
                  <p:tgtEl>
                    <p:spTgt spid="3143"/>
                  </p:tgtEl>
                </p:cond>
              </p:nextCondLst>
            </p:seq>
            <p:seq concurrent="1" nextAc="seek">
              <p:cTn id="147" restart="whenNotActive" fill="hold" evtFilter="cancelBubble" nodeType="interactiveSeq">
                <p:stCondLst>
                  <p:cond evt="onClick" delay="0">
                    <p:tgtEl>
                      <p:spTgt spid="3144"/>
                    </p:tgtEl>
                  </p:cond>
                </p:stCondLst>
                <p:endSync evt="end" delay="0">
                  <p:rtn val="all"/>
                </p:endSync>
                <p:childTnLst>
                  <p:par>
                    <p:cTn id="148" fill="hold" nodeType="clickPar">
                      <p:stCondLst>
                        <p:cond delay="0"/>
                      </p:stCondLst>
                      <p:childTnLst>
                        <p:par>
                          <p:cTn id="149" fill="hold" nodeType="withGroup">
                            <p:stCondLst>
                              <p:cond delay="0"/>
                            </p:stCondLst>
                            <p:childTnLst>
                              <p:par>
                                <p:cTn id="150" presetID="1" presetClass="entr" presetSubtype="0" fill="hold" grpId="0" nodeType="clickEffect">
                                  <p:stCondLst>
                                    <p:cond delay="0"/>
                                  </p:stCondLst>
                                  <p:childTnLst>
                                    <p:set>
                                      <p:cBhvr>
                                        <p:cTn id="151" dur="1" fill="hold">
                                          <p:stCondLst>
                                            <p:cond delay="0"/>
                                          </p:stCondLst>
                                        </p:cTn>
                                        <p:tgtEl>
                                          <p:spTgt spid="3172"/>
                                        </p:tgtEl>
                                        <p:attrNameLst>
                                          <p:attrName>style.visibility</p:attrName>
                                        </p:attrNameLst>
                                      </p:cBhvr>
                                      <p:to>
                                        <p:strVal val="visible"/>
                                      </p:to>
                                    </p:set>
                                  </p:childTnLst>
                                </p:cTn>
                              </p:par>
                            </p:childTnLst>
                          </p:cTn>
                        </p:par>
                      </p:childTnLst>
                    </p:cTn>
                  </p:par>
                </p:childTnLst>
              </p:cTn>
              <p:nextCondLst>
                <p:cond evt="onClick" delay="0">
                  <p:tgtEl>
                    <p:spTgt spid="3144"/>
                  </p:tgtEl>
                </p:cond>
              </p:nextCondLst>
            </p:seq>
            <p:seq concurrent="1" nextAc="seek">
              <p:cTn id="152" restart="whenNotActive" fill="hold" evtFilter="cancelBubble" nodeType="interactiveSeq">
                <p:stCondLst>
                  <p:cond evt="onClick" delay="0">
                    <p:tgtEl>
                      <p:spTgt spid="3145"/>
                    </p:tgtEl>
                  </p:cond>
                </p:stCondLst>
                <p:endSync evt="end" delay="0">
                  <p:rtn val="all"/>
                </p:endSync>
                <p:childTnLst>
                  <p:par>
                    <p:cTn id="153" fill="hold" nodeType="clickPar">
                      <p:stCondLst>
                        <p:cond delay="0"/>
                      </p:stCondLst>
                      <p:childTnLst>
                        <p:par>
                          <p:cTn id="154" fill="hold" nodeType="withGroup">
                            <p:stCondLst>
                              <p:cond delay="0"/>
                            </p:stCondLst>
                            <p:childTnLst>
                              <p:par>
                                <p:cTn id="155" presetID="1" presetClass="entr" presetSubtype="0" fill="hold" grpId="0" nodeType="clickEffect">
                                  <p:stCondLst>
                                    <p:cond delay="0"/>
                                  </p:stCondLst>
                                  <p:childTnLst>
                                    <p:set>
                                      <p:cBhvr>
                                        <p:cTn id="156" dur="1" fill="hold">
                                          <p:stCondLst>
                                            <p:cond delay="0"/>
                                          </p:stCondLst>
                                        </p:cTn>
                                        <p:tgtEl>
                                          <p:spTgt spid="3173"/>
                                        </p:tgtEl>
                                        <p:attrNameLst>
                                          <p:attrName>style.visibility</p:attrName>
                                        </p:attrNameLst>
                                      </p:cBhvr>
                                      <p:to>
                                        <p:strVal val="visible"/>
                                      </p:to>
                                    </p:set>
                                  </p:childTnLst>
                                </p:cTn>
                              </p:par>
                            </p:childTnLst>
                          </p:cTn>
                        </p:par>
                      </p:childTnLst>
                    </p:cTn>
                  </p:par>
                </p:childTnLst>
              </p:cTn>
              <p:nextCondLst>
                <p:cond evt="onClick" delay="0">
                  <p:tgtEl>
                    <p:spTgt spid="3145"/>
                  </p:tgtEl>
                </p:cond>
              </p:nextCondLst>
            </p:seq>
            <p:seq concurrent="1" nextAc="seek">
              <p:cTn id="157" restart="whenNotActive" fill="hold" evtFilter="cancelBubble" nodeType="interactiveSeq">
                <p:stCondLst>
                  <p:cond evt="onClick" delay="0">
                    <p:tgtEl>
                      <p:spTgt spid="3148"/>
                    </p:tgtEl>
                  </p:cond>
                </p:stCondLst>
                <p:endSync evt="end" delay="0">
                  <p:rtn val="all"/>
                </p:endSync>
                <p:childTnLst>
                  <p:par>
                    <p:cTn id="158" fill="hold" nodeType="clickPar">
                      <p:stCondLst>
                        <p:cond delay="0"/>
                      </p:stCondLst>
                      <p:childTnLst>
                        <p:par>
                          <p:cTn id="159" fill="hold" nodeType="withGroup">
                            <p:stCondLst>
                              <p:cond delay="0"/>
                            </p:stCondLst>
                            <p:childTnLst>
                              <p:par>
                                <p:cTn id="160" presetID="1" presetClass="entr" presetSubtype="0" fill="hold" grpId="0" nodeType="clickEffect">
                                  <p:stCondLst>
                                    <p:cond delay="0"/>
                                  </p:stCondLst>
                                  <p:childTnLst>
                                    <p:set>
                                      <p:cBhvr>
                                        <p:cTn id="161" dur="1" fill="hold">
                                          <p:stCondLst>
                                            <p:cond delay="0"/>
                                          </p:stCondLst>
                                        </p:cTn>
                                        <p:tgtEl>
                                          <p:spTgt spid="3174"/>
                                        </p:tgtEl>
                                        <p:attrNameLst>
                                          <p:attrName>style.visibility</p:attrName>
                                        </p:attrNameLst>
                                      </p:cBhvr>
                                      <p:to>
                                        <p:strVal val="visible"/>
                                      </p:to>
                                    </p:set>
                                  </p:childTnLst>
                                </p:cTn>
                              </p:par>
                            </p:childTnLst>
                          </p:cTn>
                        </p:par>
                      </p:childTnLst>
                    </p:cTn>
                  </p:par>
                </p:childTnLst>
              </p:cTn>
              <p:nextCondLst>
                <p:cond evt="onClick" delay="0">
                  <p:tgtEl>
                    <p:spTgt spid="3148"/>
                  </p:tgtEl>
                </p:cond>
              </p:nextCondLst>
            </p:seq>
            <p:seq concurrent="1" nextAc="seek">
              <p:cTn id="162" restart="whenNotActive" fill="hold" evtFilter="cancelBubble" nodeType="interactiveSeq">
                <p:stCondLst>
                  <p:cond evt="onClick" delay="0">
                    <p:tgtEl>
                      <p:spTgt spid="3147"/>
                    </p:tgtEl>
                  </p:cond>
                </p:stCondLst>
                <p:endSync evt="end" delay="0">
                  <p:rtn val="all"/>
                </p:endSync>
                <p:childTnLst>
                  <p:par>
                    <p:cTn id="163" fill="hold" nodeType="clickPar">
                      <p:stCondLst>
                        <p:cond delay="0"/>
                      </p:stCondLst>
                      <p:childTnLst>
                        <p:par>
                          <p:cTn id="164" fill="hold" nodeType="withGroup">
                            <p:stCondLst>
                              <p:cond delay="0"/>
                            </p:stCondLst>
                            <p:childTnLst>
                              <p:par>
                                <p:cTn id="165" presetID="1" presetClass="entr" presetSubtype="0" fill="hold" grpId="0" nodeType="clickEffect">
                                  <p:stCondLst>
                                    <p:cond delay="0"/>
                                  </p:stCondLst>
                                  <p:childTnLst>
                                    <p:set>
                                      <p:cBhvr>
                                        <p:cTn id="166" dur="1" fill="hold">
                                          <p:stCondLst>
                                            <p:cond delay="0"/>
                                          </p:stCondLst>
                                        </p:cTn>
                                        <p:tgtEl>
                                          <p:spTgt spid="3175"/>
                                        </p:tgtEl>
                                        <p:attrNameLst>
                                          <p:attrName>style.visibility</p:attrName>
                                        </p:attrNameLst>
                                      </p:cBhvr>
                                      <p:to>
                                        <p:strVal val="visible"/>
                                      </p:to>
                                    </p:set>
                                  </p:childTnLst>
                                </p:cTn>
                              </p:par>
                            </p:childTnLst>
                          </p:cTn>
                        </p:par>
                      </p:childTnLst>
                    </p:cTn>
                  </p:par>
                </p:childTnLst>
              </p:cTn>
              <p:nextCondLst>
                <p:cond evt="onClick" delay="0">
                  <p:tgtEl>
                    <p:spTgt spid="3147"/>
                  </p:tgtEl>
                </p:cond>
              </p:nextCondLst>
            </p:seq>
            <p:seq concurrent="1" nextAc="seek">
              <p:cTn id="167" restart="whenNotActive" fill="hold" evtFilter="cancelBubble" nodeType="interactiveSeq">
                <p:stCondLst>
                  <p:cond evt="onClick" delay="0">
                    <p:tgtEl>
                      <p:spTgt spid="3146"/>
                    </p:tgtEl>
                  </p:cond>
                </p:stCondLst>
                <p:endSync evt="end" delay="0">
                  <p:rtn val="all"/>
                </p:endSync>
                <p:childTnLst>
                  <p:par>
                    <p:cTn id="168" fill="hold" nodeType="clickPar">
                      <p:stCondLst>
                        <p:cond delay="0"/>
                      </p:stCondLst>
                      <p:childTnLst>
                        <p:par>
                          <p:cTn id="169" fill="hold" nodeType="withGroup">
                            <p:stCondLst>
                              <p:cond delay="0"/>
                            </p:stCondLst>
                            <p:childTnLst>
                              <p:par>
                                <p:cTn id="170" presetID="1" presetClass="entr" presetSubtype="0" fill="hold" grpId="0" nodeType="clickEffect">
                                  <p:stCondLst>
                                    <p:cond delay="0"/>
                                  </p:stCondLst>
                                  <p:childTnLst>
                                    <p:set>
                                      <p:cBhvr>
                                        <p:cTn id="171" dur="1" fill="hold">
                                          <p:stCondLst>
                                            <p:cond delay="0"/>
                                          </p:stCondLst>
                                        </p:cTn>
                                        <p:tgtEl>
                                          <p:spTgt spid="3176"/>
                                        </p:tgtEl>
                                        <p:attrNameLst>
                                          <p:attrName>style.visibility</p:attrName>
                                        </p:attrNameLst>
                                      </p:cBhvr>
                                      <p:to>
                                        <p:strVal val="visible"/>
                                      </p:to>
                                    </p:set>
                                  </p:childTnLst>
                                </p:cTn>
                              </p:par>
                            </p:childTnLst>
                          </p:cTn>
                        </p:par>
                      </p:childTnLst>
                    </p:cTn>
                  </p:par>
                </p:childTnLst>
              </p:cTn>
              <p:nextCondLst>
                <p:cond evt="onClick" delay="0">
                  <p:tgtEl>
                    <p:spTgt spid="3146"/>
                  </p:tgtEl>
                </p:cond>
              </p:nextCondLst>
            </p:seq>
            <p:seq concurrent="1" nextAc="seek">
              <p:cTn id="172" restart="whenNotActive" fill="hold" evtFilter="cancelBubble" nodeType="interactiveSeq">
                <p:stCondLst>
                  <p:cond evt="onClick" delay="0">
                    <p:tgtEl>
                      <p:spTgt spid="3152"/>
                    </p:tgtEl>
                  </p:cond>
                </p:stCondLst>
                <p:endSync evt="end" delay="0">
                  <p:rtn val="all"/>
                </p:endSync>
                <p:childTnLst>
                  <p:par>
                    <p:cTn id="173" fill="hold" nodeType="clickPar">
                      <p:stCondLst>
                        <p:cond delay="0"/>
                      </p:stCondLst>
                      <p:childTnLst>
                        <p:par>
                          <p:cTn id="174" fill="hold" nodeType="withGroup">
                            <p:stCondLst>
                              <p:cond delay="0"/>
                            </p:stCondLst>
                            <p:childTnLst>
                              <p:par>
                                <p:cTn id="175" presetID="1" presetClass="entr" presetSubtype="0" fill="hold" grpId="0" nodeType="clickEffect">
                                  <p:stCondLst>
                                    <p:cond delay="0"/>
                                  </p:stCondLst>
                                  <p:childTnLst>
                                    <p:set>
                                      <p:cBhvr>
                                        <p:cTn id="176" dur="1" fill="hold">
                                          <p:stCondLst>
                                            <p:cond delay="0"/>
                                          </p:stCondLst>
                                        </p:cTn>
                                        <p:tgtEl>
                                          <p:spTgt spid="3177"/>
                                        </p:tgtEl>
                                        <p:attrNameLst>
                                          <p:attrName>style.visibility</p:attrName>
                                        </p:attrNameLst>
                                      </p:cBhvr>
                                      <p:to>
                                        <p:strVal val="visible"/>
                                      </p:to>
                                    </p:set>
                                  </p:childTnLst>
                                </p:cTn>
                              </p:par>
                            </p:childTnLst>
                          </p:cTn>
                        </p:par>
                      </p:childTnLst>
                    </p:cTn>
                  </p:par>
                </p:childTnLst>
              </p:cTn>
              <p:nextCondLst>
                <p:cond evt="onClick" delay="0">
                  <p:tgtEl>
                    <p:spTgt spid="3152"/>
                  </p:tgtEl>
                </p:cond>
              </p:nextCondLst>
            </p:seq>
            <p:seq concurrent="1" nextAc="seek">
              <p:cTn id="177" restart="whenNotActive" fill="hold" evtFilter="cancelBubble" nodeType="interactiveSeq">
                <p:stCondLst>
                  <p:cond evt="onClick" delay="0">
                    <p:tgtEl>
                      <p:spTgt spid="3151"/>
                    </p:tgtEl>
                  </p:cond>
                </p:stCondLst>
                <p:endSync evt="end" delay="0">
                  <p:rtn val="all"/>
                </p:endSync>
                <p:childTnLst>
                  <p:par>
                    <p:cTn id="178" fill="hold" nodeType="clickPar">
                      <p:stCondLst>
                        <p:cond delay="0"/>
                      </p:stCondLst>
                      <p:childTnLst>
                        <p:par>
                          <p:cTn id="179" fill="hold" nodeType="withGroup">
                            <p:stCondLst>
                              <p:cond delay="0"/>
                            </p:stCondLst>
                            <p:childTnLst>
                              <p:par>
                                <p:cTn id="180" presetID="1" presetClass="entr" presetSubtype="0" fill="hold" grpId="0" nodeType="clickEffect">
                                  <p:stCondLst>
                                    <p:cond delay="0"/>
                                  </p:stCondLst>
                                  <p:childTnLst>
                                    <p:set>
                                      <p:cBhvr>
                                        <p:cTn id="181" dur="1" fill="hold">
                                          <p:stCondLst>
                                            <p:cond delay="0"/>
                                          </p:stCondLst>
                                        </p:cTn>
                                        <p:tgtEl>
                                          <p:spTgt spid="3178"/>
                                        </p:tgtEl>
                                        <p:attrNameLst>
                                          <p:attrName>style.visibility</p:attrName>
                                        </p:attrNameLst>
                                      </p:cBhvr>
                                      <p:to>
                                        <p:strVal val="visible"/>
                                      </p:to>
                                    </p:set>
                                  </p:childTnLst>
                                </p:cTn>
                              </p:par>
                            </p:childTnLst>
                          </p:cTn>
                        </p:par>
                      </p:childTnLst>
                    </p:cTn>
                  </p:par>
                </p:childTnLst>
              </p:cTn>
              <p:nextCondLst>
                <p:cond evt="onClick" delay="0">
                  <p:tgtEl>
                    <p:spTgt spid="3151"/>
                  </p:tgtEl>
                </p:cond>
              </p:nextCondLst>
            </p:seq>
            <p:seq concurrent="1" nextAc="seek">
              <p:cTn id="182" restart="whenNotActive" fill="hold" evtFilter="cancelBubble" nodeType="interactiveSeq">
                <p:stCondLst>
                  <p:cond evt="onClick" delay="0">
                    <p:tgtEl>
                      <p:spTgt spid="3150"/>
                    </p:tgtEl>
                  </p:cond>
                </p:stCondLst>
                <p:endSync evt="end" delay="0">
                  <p:rtn val="all"/>
                </p:endSync>
                <p:childTnLst>
                  <p:par>
                    <p:cTn id="183" fill="hold" nodeType="clickPar">
                      <p:stCondLst>
                        <p:cond delay="0"/>
                      </p:stCondLst>
                      <p:childTnLst>
                        <p:par>
                          <p:cTn id="184" fill="hold" nodeType="withGroup">
                            <p:stCondLst>
                              <p:cond delay="0"/>
                            </p:stCondLst>
                            <p:childTnLst>
                              <p:par>
                                <p:cTn id="185" presetID="1" presetClass="entr" presetSubtype="0" fill="hold" grpId="0" nodeType="clickEffect">
                                  <p:stCondLst>
                                    <p:cond delay="0"/>
                                  </p:stCondLst>
                                  <p:childTnLst>
                                    <p:set>
                                      <p:cBhvr>
                                        <p:cTn id="186" dur="1" fill="hold">
                                          <p:stCondLst>
                                            <p:cond delay="0"/>
                                          </p:stCondLst>
                                        </p:cTn>
                                        <p:tgtEl>
                                          <p:spTgt spid="3179"/>
                                        </p:tgtEl>
                                        <p:attrNameLst>
                                          <p:attrName>style.visibility</p:attrName>
                                        </p:attrNameLst>
                                      </p:cBhvr>
                                      <p:to>
                                        <p:strVal val="visible"/>
                                      </p:to>
                                    </p:set>
                                  </p:childTnLst>
                                </p:cTn>
                              </p:par>
                            </p:childTnLst>
                          </p:cTn>
                        </p:par>
                      </p:childTnLst>
                    </p:cTn>
                  </p:par>
                </p:childTnLst>
              </p:cTn>
              <p:nextCondLst>
                <p:cond evt="onClick" delay="0">
                  <p:tgtEl>
                    <p:spTgt spid="3150"/>
                  </p:tgtEl>
                </p:cond>
              </p:nextCondLst>
            </p:seq>
            <p:seq concurrent="1" nextAc="seek">
              <p:cTn id="187" restart="whenNotActive" fill="hold" evtFilter="cancelBubble" nodeType="interactiveSeq">
                <p:stCondLst>
                  <p:cond evt="onClick" delay="0">
                    <p:tgtEl>
                      <p:spTgt spid="3149"/>
                    </p:tgtEl>
                  </p:cond>
                </p:stCondLst>
                <p:endSync evt="end" delay="0">
                  <p:rtn val="all"/>
                </p:endSync>
                <p:childTnLst>
                  <p:par>
                    <p:cTn id="188" fill="hold" nodeType="clickPar">
                      <p:stCondLst>
                        <p:cond delay="0"/>
                      </p:stCondLst>
                      <p:childTnLst>
                        <p:par>
                          <p:cTn id="189" fill="hold" nodeType="withGroup">
                            <p:stCondLst>
                              <p:cond delay="0"/>
                            </p:stCondLst>
                            <p:childTnLst>
                              <p:par>
                                <p:cTn id="190" presetID="1" presetClass="entr" presetSubtype="0" fill="hold" grpId="0" nodeType="clickEffect">
                                  <p:stCondLst>
                                    <p:cond delay="0"/>
                                  </p:stCondLst>
                                  <p:childTnLst>
                                    <p:set>
                                      <p:cBhvr>
                                        <p:cTn id="191" dur="1" fill="hold">
                                          <p:stCondLst>
                                            <p:cond delay="0"/>
                                          </p:stCondLst>
                                        </p:cTn>
                                        <p:tgtEl>
                                          <p:spTgt spid="3180"/>
                                        </p:tgtEl>
                                        <p:attrNameLst>
                                          <p:attrName>style.visibility</p:attrName>
                                        </p:attrNameLst>
                                      </p:cBhvr>
                                      <p:to>
                                        <p:strVal val="visible"/>
                                      </p:to>
                                    </p:set>
                                  </p:childTnLst>
                                </p:cTn>
                              </p:par>
                            </p:childTnLst>
                          </p:cTn>
                        </p:par>
                      </p:childTnLst>
                    </p:cTn>
                  </p:par>
                </p:childTnLst>
              </p:cTn>
              <p:nextCondLst>
                <p:cond evt="onClick" delay="0">
                  <p:tgtEl>
                    <p:spTgt spid="3149"/>
                  </p:tgtEl>
                </p:cond>
              </p:nextCondLst>
            </p:seq>
            <p:seq concurrent="1" nextAc="seek">
              <p:cTn id="192" restart="whenNotActive" fill="hold" evtFilter="cancelBubble" nodeType="interactiveSeq">
                <p:stCondLst>
                  <p:cond evt="onClick" delay="0">
                    <p:tgtEl>
                      <p:spTgt spid="3157"/>
                    </p:tgtEl>
                  </p:cond>
                </p:stCondLst>
                <p:endSync evt="end" delay="0">
                  <p:rtn val="all"/>
                </p:endSync>
                <p:childTnLst>
                  <p:par>
                    <p:cTn id="193" fill="hold" nodeType="clickPar">
                      <p:stCondLst>
                        <p:cond delay="0"/>
                      </p:stCondLst>
                      <p:childTnLst>
                        <p:par>
                          <p:cTn id="194" fill="hold" nodeType="withGroup">
                            <p:stCondLst>
                              <p:cond delay="0"/>
                            </p:stCondLst>
                            <p:childTnLst>
                              <p:par>
                                <p:cTn id="195" presetID="1" presetClass="entr" presetSubtype="0" fill="hold" grpId="0" nodeType="clickEffect">
                                  <p:stCondLst>
                                    <p:cond delay="0"/>
                                  </p:stCondLst>
                                  <p:childTnLst>
                                    <p:set>
                                      <p:cBhvr>
                                        <p:cTn id="196" dur="1" fill="hold">
                                          <p:stCondLst>
                                            <p:cond delay="0"/>
                                          </p:stCondLst>
                                        </p:cTn>
                                        <p:tgtEl>
                                          <p:spTgt spid="3181"/>
                                        </p:tgtEl>
                                        <p:attrNameLst>
                                          <p:attrName>style.visibility</p:attrName>
                                        </p:attrNameLst>
                                      </p:cBhvr>
                                      <p:to>
                                        <p:strVal val="visible"/>
                                      </p:to>
                                    </p:set>
                                  </p:childTnLst>
                                </p:cTn>
                              </p:par>
                            </p:childTnLst>
                          </p:cTn>
                        </p:par>
                      </p:childTnLst>
                    </p:cTn>
                  </p:par>
                </p:childTnLst>
              </p:cTn>
              <p:nextCondLst>
                <p:cond evt="onClick" delay="0">
                  <p:tgtEl>
                    <p:spTgt spid="3157"/>
                  </p:tgtEl>
                </p:cond>
              </p:nextCondLst>
            </p:seq>
            <p:seq concurrent="1" nextAc="seek">
              <p:cTn id="197" restart="whenNotActive" fill="hold" evtFilter="cancelBubble" nodeType="interactiveSeq">
                <p:stCondLst>
                  <p:cond evt="onClick" delay="0">
                    <p:tgtEl>
                      <p:spTgt spid="3156"/>
                    </p:tgtEl>
                  </p:cond>
                </p:stCondLst>
                <p:endSync evt="end" delay="0">
                  <p:rtn val="all"/>
                </p:endSync>
                <p:childTnLst>
                  <p:par>
                    <p:cTn id="198" fill="hold" nodeType="clickPar">
                      <p:stCondLst>
                        <p:cond delay="0"/>
                      </p:stCondLst>
                      <p:childTnLst>
                        <p:par>
                          <p:cTn id="199" fill="hold" nodeType="withGroup">
                            <p:stCondLst>
                              <p:cond delay="0"/>
                            </p:stCondLst>
                            <p:childTnLst>
                              <p:par>
                                <p:cTn id="200" presetID="1" presetClass="entr" presetSubtype="0" fill="hold" grpId="0" nodeType="clickEffect">
                                  <p:stCondLst>
                                    <p:cond delay="0"/>
                                  </p:stCondLst>
                                  <p:childTnLst>
                                    <p:set>
                                      <p:cBhvr>
                                        <p:cTn id="201" dur="1" fill="hold">
                                          <p:stCondLst>
                                            <p:cond delay="0"/>
                                          </p:stCondLst>
                                        </p:cTn>
                                        <p:tgtEl>
                                          <p:spTgt spid="3182"/>
                                        </p:tgtEl>
                                        <p:attrNameLst>
                                          <p:attrName>style.visibility</p:attrName>
                                        </p:attrNameLst>
                                      </p:cBhvr>
                                      <p:to>
                                        <p:strVal val="visible"/>
                                      </p:to>
                                    </p:set>
                                  </p:childTnLst>
                                </p:cTn>
                              </p:par>
                            </p:childTnLst>
                          </p:cTn>
                        </p:par>
                      </p:childTnLst>
                    </p:cTn>
                  </p:par>
                </p:childTnLst>
              </p:cTn>
              <p:nextCondLst>
                <p:cond evt="onClick" delay="0">
                  <p:tgtEl>
                    <p:spTgt spid="3156"/>
                  </p:tgtEl>
                </p:cond>
              </p:nextCondLst>
            </p:seq>
            <p:seq concurrent="1" nextAc="seek">
              <p:cTn id="202" restart="whenNotActive" fill="hold" evtFilter="cancelBubble" nodeType="interactiveSeq">
                <p:stCondLst>
                  <p:cond evt="onClick" delay="0">
                    <p:tgtEl>
                      <p:spTgt spid="3155"/>
                    </p:tgtEl>
                  </p:cond>
                </p:stCondLst>
                <p:endSync evt="end" delay="0">
                  <p:rtn val="all"/>
                </p:endSync>
                <p:childTnLst>
                  <p:par>
                    <p:cTn id="203" fill="hold" nodeType="clickPar">
                      <p:stCondLst>
                        <p:cond delay="0"/>
                      </p:stCondLst>
                      <p:childTnLst>
                        <p:par>
                          <p:cTn id="204" fill="hold" nodeType="withGroup">
                            <p:stCondLst>
                              <p:cond delay="0"/>
                            </p:stCondLst>
                            <p:childTnLst>
                              <p:par>
                                <p:cTn id="205" presetID="1" presetClass="entr" presetSubtype="0" fill="hold" grpId="0" nodeType="clickEffect">
                                  <p:stCondLst>
                                    <p:cond delay="0"/>
                                  </p:stCondLst>
                                  <p:childTnLst>
                                    <p:set>
                                      <p:cBhvr>
                                        <p:cTn id="206" dur="1" fill="hold">
                                          <p:stCondLst>
                                            <p:cond delay="0"/>
                                          </p:stCondLst>
                                        </p:cTn>
                                        <p:tgtEl>
                                          <p:spTgt spid="3183"/>
                                        </p:tgtEl>
                                        <p:attrNameLst>
                                          <p:attrName>style.visibility</p:attrName>
                                        </p:attrNameLst>
                                      </p:cBhvr>
                                      <p:to>
                                        <p:strVal val="visible"/>
                                      </p:to>
                                    </p:set>
                                  </p:childTnLst>
                                </p:cTn>
                              </p:par>
                            </p:childTnLst>
                          </p:cTn>
                        </p:par>
                      </p:childTnLst>
                    </p:cTn>
                  </p:par>
                </p:childTnLst>
              </p:cTn>
              <p:nextCondLst>
                <p:cond evt="onClick" delay="0">
                  <p:tgtEl>
                    <p:spTgt spid="3155"/>
                  </p:tgtEl>
                </p:cond>
              </p:nextCondLst>
            </p:seq>
            <p:seq concurrent="1" nextAc="seek">
              <p:cTn id="207" restart="whenNotActive" fill="hold" evtFilter="cancelBubble" nodeType="interactiveSeq">
                <p:stCondLst>
                  <p:cond evt="onClick" delay="0">
                    <p:tgtEl>
                      <p:spTgt spid="3154"/>
                    </p:tgtEl>
                  </p:cond>
                </p:stCondLst>
                <p:endSync evt="end" delay="0">
                  <p:rtn val="all"/>
                </p:endSync>
                <p:childTnLst>
                  <p:par>
                    <p:cTn id="208" fill="hold" nodeType="clickPar">
                      <p:stCondLst>
                        <p:cond delay="0"/>
                      </p:stCondLst>
                      <p:childTnLst>
                        <p:par>
                          <p:cTn id="209" fill="hold" nodeType="withGroup">
                            <p:stCondLst>
                              <p:cond delay="0"/>
                            </p:stCondLst>
                            <p:childTnLst>
                              <p:par>
                                <p:cTn id="210" presetID="1" presetClass="entr" presetSubtype="0" fill="hold" grpId="0" nodeType="clickEffect">
                                  <p:stCondLst>
                                    <p:cond delay="0"/>
                                  </p:stCondLst>
                                  <p:childTnLst>
                                    <p:set>
                                      <p:cBhvr>
                                        <p:cTn id="211" dur="1" fill="hold">
                                          <p:stCondLst>
                                            <p:cond delay="0"/>
                                          </p:stCondLst>
                                        </p:cTn>
                                        <p:tgtEl>
                                          <p:spTgt spid="3184"/>
                                        </p:tgtEl>
                                        <p:attrNameLst>
                                          <p:attrName>style.visibility</p:attrName>
                                        </p:attrNameLst>
                                      </p:cBhvr>
                                      <p:to>
                                        <p:strVal val="visible"/>
                                      </p:to>
                                    </p:set>
                                  </p:childTnLst>
                                </p:cTn>
                              </p:par>
                            </p:childTnLst>
                          </p:cTn>
                        </p:par>
                      </p:childTnLst>
                    </p:cTn>
                  </p:par>
                </p:childTnLst>
              </p:cTn>
              <p:nextCondLst>
                <p:cond evt="onClick" delay="0">
                  <p:tgtEl>
                    <p:spTgt spid="3154"/>
                  </p:tgtEl>
                </p:cond>
              </p:nextCondLst>
            </p:seq>
            <p:seq concurrent="1" nextAc="seek">
              <p:cTn id="212" restart="whenNotActive" fill="hold" evtFilter="cancelBubble" nodeType="interactiveSeq">
                <p:stCondLst>
                  <p:cond evt="onClick" delay="0">
                    <p:tgtEl>
                      <p:spTgt spid="3153"/>
                    </p:tgtEl>
                  </p:cond>
                </p:stCondLst>
                <p:endSync evt="end" delay="0">
                  <p:rtn val="all"/>
                </p:endSync>
                <p:childTnLst>
                  <p:par>
                    <p:cTn id="213" fill="hold" nodeType="clickPar">
                      <p:stCondLst>
                        <p:cond delay="0"/>
                      </p:stCondLst>
                      <p:childTnLst>
                        <p:par>
                          <p:cTn id="214" fill="hold" nodeType="withGroup">
                            <p:stCondLst>
                              <p:cond delay="0"/>
                            </p:stCondLst>
                            <p:childTnLst>
                              <p:par>
                                <p:cTn id="215" presetID="1" presetClass="entr" presetSubtype="0" fill="hold" grpId="0" nodeType="clickEffect">
                                  <p:stCondLst>
                                    <p:cond delay="0"/>
                                  </p:stCondLst>
                                  <p:childTnLst>
                                    <p:set>
                                      <p:cBhvr>
                                        <p:cTn id="216" dur="1" fill="hold">
                                          <p:stCondLst>
                                            <p:cond delay="0"/>
                                          </p:stCondLst>
                                        </p:cTn>
                                        <p:tgtEl>
                                          <p:spTgt spid="3185"/>
                                        </p:tgtEl>
                                        <p:attrNameLst>
                                          <p:attrName>style.visibility</p:attrName>
                                        </p:attrNameLst>
                                      </p:cBhvr>
                                      <p:to>
                                        <p:strVal val="visible"/>
                                      </p:to>
                                    </p:set>
                                  </p:childTnLst>
                                </p:cTn>
                              </p:par>
                            </p:childTnLst>
                          </p:cTn>
                        </p:par>
                      </p:childTnLst>
                    </p:cTn>
                  </p:par>
                </p:childTnLst>
              </p:cTn>
              <p:nextCondLst>
                <p:cond evt="onClick" delay="0">
                  <p:tgtEl>
                    <p:spTgt spid="3153"/>
                  </p:tgtEl>
                </p:cond>
              </p:nextCondLst>
            </p:seq>
            <p:seq concurrent="1" nextAc="seek">
              <p:cTn id="217" restart="whenNotActive" fill="hold" evtFilter="cancelBubble" nodeType="interactiveSeq">
                <p:stCondLst>
                  <p:cond evt="onClick" delay="0">
                    <p:tgtEl>
                      <p:spTgt spid="3163"/>
                    </p:tgtEl>
                  </p:cond>
                </p:stCondLst>
                <p:endSync evt="end" delay="0">
                  <p:rtn val="all"/>
                </p:endSync>
                <p:childTnLst>
                  <p:par>
                    <p:cTn id="218" fill="hold" nodeType="clickPar">
                      <p:stCondLst>
                        <p:cond delay="0"/>
                      </p:stCondLst>
                      <p:childTnLst>
                        <p:par>
                          <p:cTn id="219" fill="hold" nodeType="withGroup">
                            <p:stCondLst>
                              <p:cond delay="0"/>
                            </p:stCondLst>
                            <p:childTnLst>
                              <p:par>
                                <p:cTn id="220" presetID="1" presetClass="entr" presetSubtype="0" fill="hold" grpId="0" nodeType="clickEffect">
                                  <p:stCondLst>
                                    <p:cond delay="0"/>
                                  </p:stCondLst>
                                  <p:childTnLst>
                                    <p:set>
                                      <p:cBhvr>
                                        <p:cTn id="221" dur="1" fill="hold">
                                          <p:stCondLst>
                                            <p:cond delay="0"/>
                                          </p:stCondLst>
                                        </p:cTn>
                                        <p:tgtEl>
                                          <p:spTgt spid="3186"/>
                                        </p:tgtEl>
                                        <p:attrNameLst>
                                          <p:attrName>style.visibility</p:attrName>
                                        </p:attrNameLst>
                                      </p:cBhvr>
                                      <p:to>
                                        <p:strVal val="visible"/>
                                      </p:to>
                                    </p:set>
                                  </p:childTnLst>
                                </p:cTn>
                              </p:par>
                            </p:childTnLst>
                          </p:cTn>
                        </p:par>
                      </p:childTnLst>
                    </p:cTn>
                  </p:par>
                </p:childTnLst>
              </p:cTn>
              <p:nextCondLst>
                <p:cond evt="onClick" delay="0">
                  <p:tgtEl>
                    <p:spTgt spid="3163"/>
                  </p:tgtEl>
                </p:cond>
              </p:nextCondLst>
            </p:seq>
            <p:seq concurrent="1" nextAc="seek">
              <p:cTn id="222" restart="whenNotActive" fill="hold" evtFilter="cancelBubble" nodeType="interactiveSeq">
                <p:stCondLst>
                  <p:cond evt="onClick" delay="0">
                    <p:tgtEl>
                      <p:spTgt spid="3162"/>
                    </p:tgtEl>
                  </p:cond>
                </p:stCondLst>
                <p:endSync evt="end" delay="0">
                  <p:rtn val="all"/>
                </p:endSync>
                <p:childTnLst>
                  <p:par>
                    <p:cTn id="223" fill="hold" nodeType="clickPar">
                      <p:stCondLst>
                        <p:cond delay="0"/>
                      </p:stCondLst>
                      <p:childTnLst>
                        <p:par>
                          <p:cTn id="224" fill="hold" nodeType="withGroup">
                            <p:stCondLst>
                              <p:cond delay="0"/>
                            </p:stCondLst>
                            <p:childTnLst>
                              <p:par>
                                <p:cTn id="225" presetID="1" presetClass="entr" presetSubtype="0" fill="hold" grpId="0" nodeType="clickEffect">
                                  <p:stCondLst>
                                    <p:cond delay="0"/>
                                  </p:stCondLst>
                                  <p:childTnLst>
                                    <p:set>
                                      <p:cBhvr>
                                        <p:cTn id="226" dur="1" fill="hold">
                                          <p:stCondLst>
                                            <p:cond delay="0"/>
                                          </p:stCondLst>
                                        </p:cTn>
                                        <p:tgtEl>
                                          <p:spTgt spid="3187"/>
                                        </p:tgtEl>
                                        <p:attrNameLst>
                                          <p:attrName>style.visibility</p:attrName>
                                        </p:attrNameLst>
                                      </p:cBhvr>
                                      <p:to>
                                        <p:strVal val="visible"/>
                                      </p:to>
                                    </p:set>
                                  </p:childTnLst>
                                </p:cTn>
                              </p:par>
                            </p:childTnLst>
                          </p:cTn>
                        </p:par>
                      </p:childTnLst>
                    </p:cTn>
                  </p:par>
                </p:childTnLst>
              </p:cTn>
              <p:nextCondLst>
                <p:cond evt="onClick" delay="0">
                  <p:tgtEl>
                    <p:spTgt spid="3162"/>
                  </p:tgtEl>
                </p:cond>
              </p:nextCondLst>
            </p:seq>
            <p:seq concurrent="1" nextAc="seek">
              <p:cTn id="227" restart="whenNotActive" fill="hold" evtFilter="cancelBubble" nodeType="interactiveSeq">
                <p:stCondLst>
                  <p:cond evt="onClick" delay="0">
                    <p:tgtEl>
                      <p:spTgt spid="3161"/>
                    </p:tgtEl>
                  </p:cond>
                </p:stCondLst>
                <p:endSync evt="end" delay="0">
                  <p:rtn val="all"/>
                </p:endSync>
                <p:childTnLst>
                  <p:par>
                    <p:cTn id="228" fill="hold" nodeType="clickPar">
                      <p:stCondLst>
                        <p:cond delay="0"/>
                      </p:stCondLst>
                      <p:childTnLst>
                        <p:par>
                          <p:cTn id="229" fill="hold" nodeType="withGroup">
                            <p:stCondLst>
                              <p:cond delay="0"/>
                            </p:stCondLst>
                            <p:childTnLst>
                              <p:par>
                                <p:cTn id="230" presetID="1" presetClass="entr" presetSubtype="0" fill="hold" grpId="0" nodeType="clickEffect">
                                  <p:stCondLst>
                                    <p:cond delay="0"/>
                                  </p:stCondLst>
                                  <p:childTnLst>
                                    <p:set>
                                      <p:cBhvr>
                                        <p:cTn id="231" dur="1" fill="hold">
                                          <p:stCondLst>
                                            <p:cond delay="0"/>
                                          </p:stCondLst>
                                        </p:cTn>
                                        <p:tgtEl>
                                          <p:spTgt spid="3188"/>
                                        </p:tgtEl>
                                        <p:attrNameLst>
                                          <p:attrName>style.visibility</p:attrName>
                                        </p:attrNameLst>
                                      </p:cBhvr>
                                      <p:to>
                                        <p:strVal val="visible"/>
                                      </p:to>
                                    </p:set>
                                  </p:childTnLst>
                                </p:cTn>
                              </p:par>
                            </p:childTnLst>
                          </p:cTn>
                        </p:par>
                      </p:childTnLst>
                    </p:cTn>
                  </p:par>
                </p:childTnLst>
              </p:cTn>
              <p:nextCondLst>
                <p:cond evt="onClick" delay="0">
                  <p:tgtEl>
                    <p:spTgt spid="3161"/>
                  </p:tgtEl>
                </p:cond>
              </p:nextCondLst>
            </p:seq>
            <p:seq concurrent="1" nextAc="seek">
              <p:cTn id="232" restart="whenNotActive" fill="hold" evtFilter="cancelBubble" nodeType="interactiveSeq">
                <p:stCondLst>
                  <p:cond evt="onClick" delay="0">
                    <p:tgtEl>
                      <p:spTgt spid="3160"/>
                    </p:tgtEl>
                  </p:cond>
                </p:stCondLst>
                <p:endSync evt="end" delay="0">
                  <p:rtn val="all"/>
                </p:endSync>
                <p:childTnLst>
                  <p:par>
                    <p:cTn id="233" fill="hold" nodeType="clickPar">
                      <p:stCondLst>
                        <p:cond delay="0"/>
                      </p:stCondLst>
                      <p:childTnLst>
                        <p:par>
                          <p:cTn id="234" fill="hold" nodeType="withGroup">
                            <p:stCondLst>
                              <p:cond delay="0"/>
                            </p:stCondLst>
                            <p:childTnLst>
                              <p:par>
                                <p:cTn id="235" presetID="1" presetClass="entr" presetSubtype="0" fill="hold" grpId="0" nodeType="clickEffect">
                                  <p:stCondLst>
                                    <p:cond delay="0"/>
                                  </p:stCondLst>
                                  <p:childTnLst>
                                    <p:set>
                                      <p:cBhvr>
                                        <p:cTn id="236" dur="1" fill="hold">
                                          <p:stCondLst>
                                            <p:cond delay="0"/>
                                          </p:stCondLst>
                                        </p:cTn>
                                        <p:tgtEl>
                                          <p:spTgt spid="3189"/>
                                        </p:tgtEl>
                                        <p:attrNameLst>
                                          <p:attrName>style.visibility</p:attrName>
                                        </p:attrNameLst>
                                      </p:cBhvr>
                                      <p:to>
                                        <p:strVal val="visible"/>
                                      </p:to>
                                    </p:set>
                                  </p:childTnLst>
                                </p:cTn>
                              </p:par>
                            </p:childTnLst>
                          </p:cTn>
                        </p:par>
                      </p:childTnLst>
                    </p:cTn>
                  </p:par>
                </p:childTnLst>
              </p:cTn>
              <p:nextCondLst>
                <p:cond evt="onClick" delay="0">
                  <p:tgtEl>
                    <p:spTgt spid="3160"/>
                  </p:tgtEl>
                </p:cond>
              </p:nextCondLst>
            </p:seq>
            <p:seq concurrent="1" nextAc="seek">
              <p:cTn id="237" restart="whenNotActive" fill="hold" evtFilter="cancelBubble" nodeType="interactiveSeq">
                <p:stCondLst>
                  <p:cond evt="onClick" delay="0">
                    <p:tgtEl>
                      <p:spTgt spid="3159"/>
                    </p:tgtEl>
                  </p:cond>
                </p:stCondLst>
                <p:endSync evt="end" delay="0">
                  <p:rtn val="all"/>
                </p:endSync>
                <p:childTnLst>
                  <p:par>
                    <p:cTn id="238" fill="hold" nodeType="clickPar">
                      <p:stCondLst>
                        <p:cond delay="0"/>
                      </p:stCondLst>
                      <p:childTnLst>
                        <p:par>
                          <p:cTn id="239" fill="hold" nodeType="withGroup">
                            <p:stCondLst>
                              <p:cond delay="0"/>
                            </p:stCondLst>
                            <p:childTnLst>
                              <p:par>
                                <p:cTn id="240" presetID="1" presetClass="entr" presetSubtype="0" fill="hold" grpId="0" nodeType="clickEffect">
                                  <p:stCondLst>
                                    <p:cond delay="0"/>
                                  </p:stCondLst>
                                  <p:childTnLst>
                                    <p:set>
                                      <p:cBhvr>
                                        <p:cTn id="241" dur="1" fill="hold">
                                          <p:stCondLst>
                                            <p:cond delay="0"/>
                                          </p:stCondLst>
                                        </p:cTn>
                                        <p:tgtEl>
                                          <p:spTgt spid="3190"/>
                                        </p:tgtEl>
                                        <p:attrNameLst>
                                          <p:attrName>style.visibility</p:attrName>
                                        </p:attrNameLst>
                                      </p:cBhvr>
                                      <p:to>
                                        <p:strVal val="visible"/>
                                      </p:to>
                                    </p:set>
                                  </p:childTnLst>
                                </p:cTn>
                              </p:par>
                            </p:childTnLst>
                          </p:cTn>
                        </p:par>
                      </p:childTnLst>
                    </p:cTn>
                  </p:par>
                </p:childTnLst>
              </p:cTn>
              <p:nextCondLst>
                <p:cond evt="onClick" delay="0">
                  <p:tgtEl>
                    <p:spTgt spid="3159"/>
                  </p:tgtEl>
                </p:cond>
              </p:nextCondLst>
            </p:seq>
            <p:seq concurrent="1" nextAc="seek">
              <p:cTn id="242" restart="whenNotActive" fill="hold" evtFilter="cancelBubble" nodeType="interactiveSeq">
                <p:stCondLst>
                  <p:cond evt="onClick" delay="0">
                    <p:tgtEl>
                      <p:spTgt spid="3158"/>
                    </p:tgtEl>
                  </p:cond>
                </p:stCondLst>
                <p:endSync evt="end" delay="0">
                  <p:rtn val="all"/>
                </p:endSync>
                <p:childTnLst>
                  <p:par>
                    <p:cTn id="243" fill="hold" nodeType="clickPar">
                      <p:stCondLst>
                        <p:cond delay="0"/>
                      </p:stCondLst>
                      <p:childTnLst>
                        <p:par>
                          <p:cTn id="244" fill="hold" nodeType="withGroup">
                            <p:stCondLst>
                              <p:cond delay="0"/>
                            </p:stCondLst>
                            <p:childTnLst>
                              <p:par>
                                <p:cTn id="245" presetID="1" presetClass="entr" presetSubtype="0" fill="hold" grpId="0" nodeType="clickEffect">
                                  <p:stCondLst>
                                    <p:cond delay="0"/>
                                  </p:stCondLst>
                                  <p:childTnLst>
                                    <p:set>
                                      <p:cBhvr>
                                        <p:cTn id="246" dur="1" fill="hold">
                                          <p:stCondLst>
                                            <p:cond delay="0"/>
                                          </p:stCondLst>
                                        </p:cTn>
                                        <p:tgtEl>
                                          <p:spTgt spid="3191"/>
                                        </p:tgtEl>
                                        <p:attrNameLst>
                                          <p:attrName>style.visibility</p:attrName>
                                        </p:attrNameLst>
                                      </p:cBhvr>
                                      <p:to>
                                        <p:strVal val="visible"/>
                                      </p:to>
                                    </p:set>
                                  </p:childTnLst>
                                </p:cTn>
                              </p:par>
                            </p:childTnLst>
                          </p:cTn>
                        </p:par>
                      </p:childTnLst>
                    </p:cTn>
                  </p:par>
                </p:childTnLst>
              </p:cTn>
              <p:nextCondLst>
                <p:cond evt="onClick" delay="0">
                  <p:tgtEl>
                    <p:spTgt spid="3158"/>
                  </p:tgtEl>
                </p:cond>
              </p:nextCondLst>
            </p:seq>
            <p:seq concurrent="1" nextAc="seek">
              <p:cTn id="247" restart="whenNotActive" fill="hold" evtFilter="cancelBubble" nodeType="interactiveSeq">
                <p:stCondLst>
                  <p:cond evt="onClick" delay="0">
                    <p:tgtEl>
                      <p:spTgt spid="3164"/>
                    </p:tgtEl>
                  </p:cond>
                </p:stCondLst>
                <p:endSync evt="end" delay="0">
                  <p:rtn val="all"/>
                </p:endSync>
                <p:childTnLst>
                  <p:par>
                    <p:cTn id="248" fill="hold" nodeType="clickPar">
                      <p:stCondLst>
                        <p:cond delay="0"/>
                      </p:stCondLst>
                      <p:childTnLst>
                        <p:par>
                          <p:cTn id="249" fill="hold" nodeType="withGroup">
                            <p:stCondLst>
                              <p:cond delay="0"/>
                            </p:stCondLst>
                            <p:childTnLst>
                              <p:par>
                                <p:cTn id="250" presetID="1" presetClass="entr" presetSubtype="0" fill="hold" grpId="0" nodeType="clickEffect">
                                  <p:stCondLst>
                                    <p:cond delay="0"/>
                                  </p:stCondLst>
                                  <p:childTnLst>
                                    <p:set>
                                      <p:cBhvr>
                                        <p:cTn id="251" dur="1" fill="hold">
                                          <p:stCondLst>
                                            <p:cond delay="0"/>
                                          </p:stCondLst>
                                        </p:cTn>
                                        <p:tgtEl>
                                          <p:spTgt spid="3192"/>
                                        </p:tgtEl>
                                        <p:attrNameLst>
                                          <p:attrName>style.visibility</p:attrName>
                                        </p:attrNameLst>
                                      </p:cBhvr>
                                      <p:to>
                                        <p:strVal val="visible"/>
                                      </p:to>
                                    </p:set>
                                  </p:childTnLst>
                                </p:cTn>
                              </p:par>
                            </p:childTnLst>
                          </p:cTn>
                        </p:par>
                      </p:childTnLst>
                    </p:cTn>
                  </p:par>
                </p:childTnLst>
              </p:cTn>
              <p:nextCondLst>
                <p:cond evt="onClick" delay="0">
                  <p:tgtEl>
                    <p:spTgt spid="3164"/>
                  </p:tgtEl>
                </p:cond>
              </p:nextCondLst>
            </p:seq>
            <p:seq concurrent="1" nextAc="seek">
              <p:cTn id="252" restart="whenNotActive" fill="hold" evtFilter="cancelBubble" nodeType="interactiveSeq">
                <p:stCondLst>
                  <p:cond evt="onClick" delay="0">
                    <p:tgtEl>
                      <p:spTgt spid="3165"/>
                    </p:tgtEl>
                  </p:cond>
                </p:stCondLst>
                <p:endSync evt="end" delay="0">
                  <p:rtn val="all"/>
                </p:endSync>
                <p:childTnLst>
                  <p:par>
                    <p:cTn id="253" fill="hold" nodeType="clickPar">
                      <p:stCondLst>
                        <p:cond delay="0"/>
                      </p:stCondLst>
                      <p:childTnLst>
                        <p:par>
                          <p:cTn id="254" fill="hold" nodeType="withGroup">
                            <p:stCondLst>
                              <p:cond delay="0"/>
                            </p:stCondLst>
                            <p:childTnLst>
                              <p:par>
                                <p:cTn id="255" presetID="1" presetClass="entr" presetSubtype="0" fill="hold" grpId="0" nodeType="clickEffect">
                                  <p:stCondLst>
                                    <p:cond delay="0"/>
                                  </p:stCondLst>
                                  <p:childTnLst>
                                    <p:set>
                                      <p:cBhvr>
                                        <p:cTn id="256" dur="1" fill="hold">
                                          <p:stCondLst>
                                            <p:cond delay="0"/>
                                          </p:stCondLst>
                                        </p:cTn>
                                        <p:tgtEl>
                                          <p:spTgt spid="3193"/>
                                        </p:tgtEl>
                                        <p:attrNameLst>
                                          <p:attrName>style.visibility</p:attrName>
                                        </p:attrNameLst>
                                      </p:cBhvr>
                                      <p:to>
                                        <p:strVal val="visible"/>
                                      </p:to>
                                    </p:set>
                                  </p:childTnLst>
                                </p:cTn>
                              </p:par>
                            </p:childTnLst>
                          </p:cTn>
                        </p:par>
                      </p:childTnLst>
                    </p:cTn>
                  </p:par>
                </p:childTnLst>
              </p:cTn>
              <p:nextCondLst>
                <p:cond evt="onClick" delay="0">
                  <p:tgtEl>
                    <p:spTgt spid="3165"/>
                  </p:tgtEl>
                </p:cond>
              </p:nextCondLst>
            </p:seq>
            <p:seq concurrent="1" nextAc="seek">
              <p:cTn id="257" restart="whenNotActive" fill="hold" evtFilter="cancelBubble" nodeType="interactiveSeq">
                <p:stCondLst>
                  <p:cond evt="onClick" delay="0">
                    <p:tgtEl>
                      <p:spTgt spid="3166"/>
                    </p:tgtEl>
                  </p:cond>
                </p:stCondLst>
                <p:endSync evt="end" delay="0">
                  <p:rtn val="all"/>
                </p:endSync>
                <p:childTnLst>
                  <p:par>
                    <p:cTn id="258" fill="hold" nodeType="clickPar">
                      <p:stCondLst>
                        <p:cond delay="0"/>
                      </p:stCondLst>
                      <p:childTnLst>
                        <p:par>
                          <p:cTn id="259" fill="hold" nodeType="withGroup">
                            <p:stCondLst>
                              <p:cond delay="0"/>
                            </p:stCondLst>
                            <p:childTnLst>
                              <p:par>
                                <p:cTn id="260" presetID="1" presetClass="entr" presetSubtype="0" fill="hold" grpId="0" nodeType="clickEffect">
                                  <p:stCondLst>
                                    <p:cond delay="0"/>
                                  </p:stCondLst>
                                  <p:childTnLst>
                                    <p:set>
                                      <p:cBhvr>
                                        <p:cTn id="261" dur="1" fill="hold">
                                          <p:stCondLst>
                                            <p:cond delay="0"/>
                                          </p:stCondLst>
                                        </p:cTn>
                                        <p:tgtEl>
                                          <p:spTgt spid="3194"/>
                                        </p:tgtEl>
                                        <p:attrNameLst>
                                          <p:attrName>style.visibility</p:attrName>
                                        </p:attrNameLst>
                                      </p:cBhvr>
                                      <p:to>
                                        <p:strVal val="visible"/>
                                      </p:to>
                                    </p:set>
                                  </p:childTnLst>
                                </p:cTn>
                              </p:par>
                            </p:childTnLst>
                          </p:cTn>
                        </p:par>
                      </p:childTnLst>
                    </p:cTn>
                  </p:par>
                </p:childTnLst>
              </p:cTn>
              <p:nextCondLst>
                <p:cond evt="onClick" delay="0">
                  <p:tgtEl>
                    <p:spTgt spid="3166"/>
                  </p:tgtEl>
                </p:cond>
              </p:nextCondLst>
            </p:seq>
            <p:seq concurrent="1" nextAc="seek">
              <p:cTn id="262" restart="whenNotActive" fill="hold" evtFilter="cancelBubble" nodeType="interactiveSeq">
                <p:stCondLst>
                  <p:cond evt="onClick" delay="0">
                    <p:tgtEl>
                      <p:spTgt spid="3167"/>
                    </p:tgtEl>
                  </p:cond>
                </p:stCondLst>
                <p:endSync evt="end" delay="0">
                  <p:rtn val="all"/>
                </p:endSync>
                <p:childTnLst>
                  <p:par>
                    <p:cTn id="263" fill="hold" nodeType="clickPar">
                      <p:stCondLst>
                        <p:cond delay="0"/>
                      </p:stCondLst>
                      <p:childTnLst>
                        <p:par>
                          <p:cTn id="264" fill="hold" nodeType="withGroup">
                            <p:stCondLst>
                              <p:cond delay="0"/>
                            </p:stCondLst>
                            <p:childTnLst>
                              <p:par>
                                <p:cTn id="265" presetID="1" presetClass="entr" presetSubtype="0" fill="hold" grpId="0" nodeType="clickEffect">
                                  <p:stCondLst>
                                    <p:cond delay="0"/>
                                  </p:stCondLst>
                                  <p:childTnLst>
                                    <p:set>
                                      <p:cBhvr>
                                        <p:cTn id="266" dur="1" fill="hold">
                                          <p:stCondLst>
                                            <p:cond delay="0"/>
                                          </p:stCondLst>
                                        </p:cTn>
                                        <p:tgtEl>
                                          <p:spTgt spid="3195"/>
                                        </p:tgtEl>
                                        <p:attrNameLst>
                                          <p:attrName>style.visibility</p:attrName>
                                        </p:attrNameLst>
                                      </p:cBhvr>
                                      <p:to>
                                        <p:strVal val="visible"/>
                                      </p:to>
                                    </p:set>
                                  </p:childTnLst>
                                </p:cTn>
                              </p:par>
                            </p:childTnLst>
                          </p:cTn>
                        </p:par>
                      </p:childTnLst>
                    </p:cTn>
                  </p:par>
                </p:childTnLst>
              </p:cTn>
              <p:nextCondLst>
                <p:cond evt="onClick" delay="0">
                  <p:tgtEl>
                    <p:spTgt spid="3167"/>
                  </p:tgtEl>
                </p:cond>
              </p:nextCondLst>
            </p:seq>
            <p:seq concurrent="1" nextAc="seek">
              <p:cTn id="267" restart="whenNotActive" fill="hold" evtFilter="cancelBubble" nodeType="interactiveSeq">
                <p:stCondLst>
                  <p:cond evt="onClick" delay="0">
                    <p:tgtEl>
                      <p:spTgt spid="3168"/>
                    </p:tgtEl>
                  </p:cond>
                </p:stCondLst>
                <p:endSync evt="end" delay="0">
                  <p:rtn val="all"/>
                </p:endSync>
                <p:childTnLst>
                  <p:par>
                    <p:cTn id="268" fill="hold" nodeType="clickPar">
                      <p:stCondLst>
                        <p:cond delay="0"/>
                      </p:stCondLst>
                      <p:childTnLst>
                        <p:par>
                          <p:cTn id="269" fill="hold" nodeType="withGroup">
                            <p:stCondLst>
                              <p:cond delay="0"/>
                            </p:stCondLst>
                            <p:childTnLst>
                              <p:par>
                                <p:cTn id="270" presetID="1" presetClass="entr" presetSubtype="0" fill="hold" grpId="0" nodeType="clickEffect">
                                  <p:stCondLst>
                                    <p:cond delay="0"/>
                                  </p:stCondLst>
                                  <p:childTnLst>
                                    <p:set>
                                      <p:cBhvr>
                                        <p:cTn id="271" dur="1" fill="hold">
                                          <p:stCondLst>
                                            <p:cond delay="0"/>
                                          </p:stCondLst>
                                        </p:cTn>
                                        <p:tgtEl>
                                          <p:spTgt spid="3196"/>
                                        </p:tgtEl>
                                        <p:attrNameLst>
                                          <p:attrName>style.visibility</p:attrName>
                                        </p:attrNameLst>
                                      </p:cBhvr>
                                      <p:to>
                                        <p:strVal val="visible"/>
                                      </p:to>
                                    </p:set>
                                  </p:childTnLst>
                                </p:cTn>
                              </p:par>
                            </p:childTnLst>
                          </p:cTn>
                        </p:par>
                      </p:childTnLst>
                    </p:cTn>
                  </p:par>
                </p:childTnLst>
              </p:cTn>
              <p:nextCondLst>
                <p:cond evt="onClick" delay="0">
                  <p:tgtEl>
                    <p:spTgt spid="3168"/>
                  </p:tgtEl>
                </p:cond>
              </p:nextCondLst>
            </p:seq>
            <p:seq concurrent="1" nextAc="seek">
              <p:cTn id="272" restart="whenNotActive" fill="hold" evtFilter="cancelBubble" nodeType="interactiveSeq">
                <p:stCondLst>
                  <p:cond evt="onClick" delay="0">
                    <p:tgtEl>
                      <p:spTgt spid="3169"/>
                    </p:tgtEl>
                  </p:cond>
                </p:stCondLst>
                <p:endSync evt="end" delay="0">
                  <p:rtn val="all"/>
                </p:endSync>
                <p:childTnLst>
                  <p:par>
                    <p:cTn id="273" fill="hold" nodeType="clickPar">
                      <p:stCondLst>
                        <p:cond delay="0"/>
                      </p:stCondLst>
                      <p:childTnLst>
                        <p:par>
                          <p:cTn id="274" fill="hold" nodeType="withGroup">
                            <p:stCondLst>
                              <p:cond delay="0"/>
                            </p:stCondLst>
                            <p:childTnLst>
                              <p:par>
                                <p:cTn id="275" presetID="1" presetClass="entr" presetSubtype="0" fill="hold" grpId="0" nodeType="clickEffect">
                                  <p:stCondLst>
                                    <p:cond delay="0"/>
                                  </p:stCondLst>
                                  <p:childTnLst>
                                    <p:set>
                                      <p:cBhvr>
                                        <p:cTn id="276" dur="1" fill="hold">
                                          <p:stCondLst>
                                            <p:cond delay="0"/>
                                          </p:stCondLst>
                                        </p:cTn>
                                        <p:tgtEl>
                                          <p:spTgt spid="3197"/>
                                        </p:tgtEl>
                                        <p:attrNameLst>
                                          <p:attrName>style.visibility</p:attrName>
                                        </p:attrNameLst>
                                      </p:cBhvr>
                                      <p:to>
                                        <p:strVal val="visible"/>
                                      </p:to>
                                    </p:set>
                                  </p:childTnLst>
                                </p:cTn>
                              </p:par>
                            </p:childTnLst>
                          </p:cTn>
                        </p:par>
                      </p:childTnLst>
                    </p:cTn>
                  </p:par>
                </p:childTnLst>
              </p:cTn>
              <p:nextCondLst>
                <p:cond evt="onClick" delay="0">
                  <p:tgtEl>
                    <p:spTgt spid="3169"/>
                  </p:tgtEl>
                </p:cond>
              </p:nextCondLst>
            </p:seq>
            <p:seq concurrent="1" nextAc="seek">
              <p:cTn id="277" restart="whenNotActive" fill="hold" evtFilter="cancelBubble" nodeType="interactiveSeq">
                <p:stCondLst>
                  <p:cond evt="onClick" delay="0">
                    <p:tgtEl>
                      <p:spTgt spid="3170"/>
                    </p:tgtEl>
                  </p:cond>
                </p:stCondLst>
                <p:endSync evt="end" delay="0">
                  <p:rtn val="all"/>
                </p:endSync>
                <p:childTnLst>
                  <p:par>
                    <p:cTn id="278" fill="hold" nodeType="clickPar">
                      <p:stCondLst>
                        <p:cond delay="0"/>
                      </p:stCondLst>
                      <p:childTnLst>
                        <p:par>
                          <p:cTn id="279" fill="hold" nodeType="withGroup">
                            <p:stCondLst>
                              <p:cond delay="0"/>
                            </p:stCondLst>
                            <p:childTnLst>
                              <p:par>
                                <p:cTn id="280" presetID="1" presetClass="entr" presetSubtype="0" fill="hold" grpId="0" nodeType="clickEffect">
                                  <p:stCondLst>
                                    <p:cond delay="0"/>
                                  </p:stCondLst>
                                  <p:childTnLst>
                                    <p:set>
                                      <p:cBhvr>
                                        <p:cTn id="281" dur="1" fill="hold">
                                          <p:stCondLst>
                                            <p:cond delay="0"/>
                                          </p:stCondLst>
                                        </p:cTn>
                                        <p:tgtEl>
                                          <p:spTgt spid="3198"/>
                                        </p:tgtEl>
                                        <p:attrNameLst>
                                          <p:attrName>style.visibility</p:attrName>
                                        </p:attrNameLst>
                                      </p:cBhvr>
                                      <p:to>
                                        <p:strVal val="visible"/>
                                      </p:to>
                                    </p:set>
                                  </p:childTnLst>
                                </p:cTn>
                              </p:par>
                            </p:childTnLst>
                          </p:cTn>
                        </p:par>
                      </p:childTnLst>
                    </p:cTn>
                  </p:par>
                </p:childTnLst>
              </p:cTn>
              <p:nextCondLst>
                <p:cond evt="onClick" delay="0">
                  <p:tgtEl>
                    <p:spTgt spid="3170"/>
                  </p:tgtEl>
                </p:cond>
              </p:nextCondLst>
            </p:seq>
            <p:seq concurrent="1" nextAc="seek">
              <p:cTn id="282" restart="whenNotActive" fill="hold" evtFilter="cancelBubble" nodeType="interactiveSeq">
                <p:stCondLst>
                  <p:cond evt="onClick" delay="0">
                    <p:tgtEl>
                      <p:spTgt spid="3171"/>
                    </p:tgtEl>
                  </p:cond>
                </p:stCondLst>
                <p:endSync evt="end" delay="0">
                  <p:rtn val="all"/>
                </p:endSync>
                <p:childTnLst>
                  <p:par>
                    <p:cTn id="283" fill="hold" nodeType="clickPar">
                      <p:stCondLst>
                        <p:cond delay="0"/>
                      </p:stCondLst>
                      <p:childTnLst>
                        <p:par>
                          <p:cTn id="284" fill="hold" nodeType="withGroup">
                            <p:stCondLst>
                              <p:cond delay="0"/>
                            </p:stCondLst>
                            <p:childTnLst>
                              <p:par>
                                <p:cTn id="285" presetID="1" presetClass="entr" presetSubtype="0" fill="hold" grpId="0" nodeType="clickEffect">
                                  <p:stCondLst>
                                    <p:cond delay="0"/>
                                  </p:stCondLst>
                                  <p:childTnLst>
                                    <p:set>
                                      <p:cBhvr>
                                        <p:cTn id="286" dur="1" fill="hold">
                                          <p:stCondLst>
                                            <p:cond delay="0"/>
                                          </p:stCondLst>
                                        </p:cTn>
                                        <p:tgtEl>
                                          <p:spTgt spid="3199"/>
                                        </p:tgtEl>
                                        <p:attrNameLst>
                                          <p:attrName>style.visibility</p:attrName>
                                        </p:attrNameLst>
                                      </p:cBhvr>
                                      <p:to>
                                        <p:strVal val="visible"/>
                                      </p:to>
                                    </p:set>
                                  </p:childTnLst>
                                </p:cTn>
                              </p:par>
                            </p:childTnLst>
                          </p:cTn>
                        </p:par>
                      </p:childTnLst>
                    </p:cTn>
                  </p:par>
                </p:childTnLst>
              </p:cTn>
              <p:nextCondLst>
                <p:cond evt="onClick" delay="0">
                  <p:tgtEl>
                    <p:spTgt spid="3171"/>
                  </p:tgtEl>
                </p:cond>
              </p:nextCondLst>
            </p:seq>
            <p:seq concurrent="1" nextAc="seek">
              <p:cTn id="287" restart="whenNotActive" fill="hold" evtFilter="cancelBubble" nodeType="interactiveSeq">
                <p:stCondLst>
                  <p:cond evt="onClick" delay="0">
                    <p:tgtEl>
                      <p:spTgt spid="3172"/>
                    </p:tgtEl>
                  </p:cond>
                </p:stCondLst>
                <p:endSync evt="end" delay="0">
                  <p:rtn val="all"/>
                </p:endSync>
                <p:childTnLst>
                  <p:par>
                    <p:cTn id="288" fill="hold" nodeType="clickPar">
                      <p:stCondLst>
                        <p:cond delay="0"/>
                      </p:stCondLst>
                      <p:childTnLst>
                        <p:par>
                          <p:cTn id="289" fill="hold" nodeType="withGroup">
                            <p:stCondLst>
                              <p:cond delay="0"/>
                            </p:stCondLst>
                            <p:childTnLst>
                              <p:par>
                                <p:cTn id="290" presetID="1" presetClass="entr" presetSubtype="0" fill="hold" grpId="0" nodeType="clickEffect">
                                  <p:stCondLst>
                                    <p:cond delay="0"/>
                                  </p:stCondLst>
                                  <p:childTnLst>
                                    <p:set>
                                      <p:cBhvr>
                                        <p:cTn id="291" dur="1" fill="hold">
                                          <p:stCondLst>
                                            <p:cond delay="0"/>
                                          </p:stCondLst>
                                        </p:cTn>
                                        <p:tgtEl>
                                          <p:spTgt spid="3200"/>
                                        </p:tgtEl>
                                        <p:attrNameLst>
                                          <p:attrName>style.visibility</p:attrName>
                                        </p:attrNameLst>
                                      </p:cBhvr>
                                      <p:to>
                                        <p:strVal val="visible"/>
                                      </p:to>
                                    </p:set>
                                  </p:childTnLst>
                                </p:cTn>
                              </p:par>
                            </p:childTnLst>
                          </p:cTn>
                        </p:par>
                      </p:childTnLst>
                    </p:cTn>
                  </p:par>
                </p:childTnLst>
              </p:cTn>
              <p:nextCondLst>
                <p:cond evt="onClick" delay="0">
                  <p:tgtEl>
                    <p:spTgt spid="3172"/>
                  </p:tgtEl>
                </p:cond>
              </p:nextCondLst>
            </p:seq>
            <p:seq concurrent="1" nextAc="seek">
              <p:cTn id="292" restart="whenNotActive" fill="hold" evtFilter="cancelBubble" nodeType="interactiveSeq">
                <p:stCondLst>
                  <p:cond evt="onClick" delay="0">
                    <p:tgtEl>
                      <p:spTgt spid="3173"/>
                    </p:tgtEl>
                  </p:cond>
                </p:stCondLst>
                <p:endSync evt="end" delay="0">
                  <p:rtn val="all"/>
                </p:endSync>
                <p:childTnLst>
                  <p:par>
                    <p:cTn id="293" fill="hold" nodeType="clickPar">
                      <p:stCondLst>
                        <p:cond delay="0"/>
                      </p:stCondLst>
                      <p:childTnLst>
                        <p:par>
                          <p:cTn id="294" fill="hold" nodeType="withGroup">
                            <p:stCondLst>
                              <p:cond delay="0"/>
                            </p:stCondLst>
                            <p:childTnLst>
                              <p:par>
                                <p:cTn id="295" presetID="1" presetClass="entr" presetSubtype="0" fill="hold" grpId="0" nodeType="clickEffect">
                                  <p:stCondLst>
                                    <p:cond delay="0"/>
                                  </p:stCondLst>
                                  <p:childTnLst>
                                    <p:set>
                                      <p:cBhvr>
                                        <p:cTn id="296" dur="1" fill="hold">
                                          <p:stCondLst>
                                            <p:cond delay="0"/>
                                          </p:stCondLst>
                                        </p:cTn>
                                        <p:tgtEl>
                                          <p:spTgt spid="3201"/>
                                        </p:tgtEl>
                                        <p:attrNameLst>
                                          <p:attrName>style.visibility</p:attrName>
                                        </p:attrNameLst>
                                      </p:cBhvr>
                                      <p:to>
                                        <p:strVal val="visible"/>
                                      </p:to>
                                    </p:set>
                                  </p:childTnLst>
                                </p:cTn>
                              </p:par>
                            </p:childTnLst>
                          </p:cTn>
                        </p:par>
                      </p:childTnLst>
                    </p:cTn>
                  </p:par>
                </p:childTnLst>
              </p:cTn>
              <p:nextCondLst>
                <p:cond evt="onClick" delay="0">
                  <p:tgtEl>
                    <p:spTgt spid="3173"/>
                  </p:tgtEl>
                </p:cond>
              </p:nextCondLst>
            </p:seq>
            <p:seq concurrent="1" nextAc="seek">
              <p:cTn id="297" restart="whenNotActive" fill="hold" evtFilter="cancelBubble" nodeType="interactiveSeq">
                <p:stCondLst>
                  <p:cond evt="onClick" delay="0">
                    <p:tgtEl>
                      <p:spTgt spid="3174"/>
                    </p:tgtEl>
                  </p:cond>
                </p:stCondLst>
                <p:endSync evt="end" delay="0">
                  <p:rtn val="all"/>
                </p:endSync>
                <p:childTnLst>
                  <p:par>
                    <p:cTn id="298" fill="hold" nodeType="clickPar">
                      <p:stCondLst>
                        <p:cond delay="0"/>
                      </p:stCondLst>
                      <p:childTnLst>
                        <p:par>
                          <p:cTn id="299" fill="hold" nodeType="withGroup">
                            <p:stCondLst>
                              <p:cond delay="0"/>
                            </p:stCondLst>
                            <p:childTnLst>
                              <p:par>
                                <p:cTn id="300" presetID="1" presetClass="entr" presetSubtype="0" fill="hold" grpId="0" nodeType="clickEffect">
                                  <p:stCondLst>
                                    <p:cond delay="0"/>
                                  </p:stCondLst>
                                  <p:childTnLst>
                                    <p:set>
                                      <p:cBhvr>
                                        <p:cTn id="301" dur="1" fill="hold">
                                          <p:stCondLst>
                                            <p:cond delay="0"/>
                                          </p:stCondLst>
                                        </p:cTn>
                                        <p:tgtEl>
                                          <p:spTgt spid="3202"/>
                                        </p:tgtEl>
                                        <p:attrNameLst>
                                          <p:attrName>style.visibility</p:attrName>
                                        </p:attrNameLst>
                                      </p:cBhvr>
                                      <p:to>
                                        <p:strVal val="visible"/>
                                      </p:to>
                                    </p:set>
                                  </p:childTnLst>
                                </p:cTn>
                              </p:par>
                            </p:childTnLst>
                          </p:cTn>
                        </p:par>
                      </p:childTnLst>
                    </p:cTn>
                  </p:par>
                </p:childTnLst>
              </p:cTn>
              <p:nextCondLst>
                <p:cond evt="onClick" delay="0">
                  <p:tgtEl>
                    <p:spTgt spid="3174"/>
                  </p:tgtEl>
                </p:cond>
              </p:nextCondLst>
            </p:seq>
            <p:seq concurrent="1" nextAc="seek">
              <p:cTn id="302" restart="whenNotActive" fill="hold" evtFilter="cancelBubble" nodeType="interactiveSeq">
                <p:stCondLst>
                  <p:cond evt="onClick" delay="0">
                    <p:tgtEl>
                      <p:spTgt spid="3175"/>
                    </p:tgtEl>
                  </p:cond>
                </p:stCondLst>
                <p:endSync evt="end" delay="0">
                  <p:rtn val="all"/>
                </p:endSync>
                <p:childTnLst>
                  <p:par>
                    <p:cTn id="303" fill="hold" nodeType="clickPar">
                      <p:stCondLst>
                        <p:cond delay="0"/>
                      </p:stCondLst>
                      <p:childTnLst>
                        <p:par>
                          <p:cTn id="304" fill="hold" nodeType="withGroup">
                            <p:stCondLst>
                              <p:cond delay="0"/>
                            </p:stCondLst>
                            <p:childTnLst>
                              <p:par>
                                <p:cTn id="305" presetID="1" presetClass="entr" presetSubtype="0" fill="hold" grpId="0" nodeType="clickEffect">
                                  <p:stCondLst>
                                    <p:cond delay="0"/>
                                  </p:stCondLst>
                                  <p:childTnLst>
                                    <p:set>
                                      <p:cBhvr>
                                        <p:cTn id="306" dur="1" fill="hold">
                                          <p:stCondLst>
                                            <p:cond delay="0"/>
                                          </p:stCondLst>
                                        </p:cTn>
                                        <p:tgtEl>
                                          <p:spTgt spid="3203"/>
                                        </p:tgtEl>
                                        <p:attrNameLst>
                                          <p:attrName>style.visibility</p:attrName>
                                        </p:attrNameLst>
                                      </p:cBhvr>
                                      <p:to>
                                        <p:strVal val="visible"/>
                                      </p:to>
                                    </p:set>
                                  </p:childTnLst>
                                </p:cTn>
                              </p:par>
                            </p:childTnLst>
                          </p:cTn>
                        </p:par>
                      </p:childTnLst>
                    </p:cTn>
                  </p:par>
                </p:childTnLst>
              </p:cTn>
              <p:nextCondLst>
                <p:cond evt="onClick" delay="0">
                  <p:tgtEl>
                    <p:spTgt spid="3175"/>
                  </p:tgtEl>
                </p:cond>
              </p:nextCondLst>
            </p:seq>
            <p:seq concurrent="1" nextAc="seek">
              <p:cTn id="307" restart="whenNotActive" fill="hold" evtFilter="cancelBubble" nodeType="interactiveSeq">
                <p:stCondLst>
                  <p:cond evt="onClick" delay="0">
                    <p:tgtEl>
                      <p:spTgt spid="3176"/>
                    </p:tgtEl>
                  </p:cond>
                </p:stCondLst>
                <p:endSync evt="end" delay="0">
                  <p:rtn val="all"/>
                </p:endSync>
                <p:childTnLst>
                  <p:par>
                    <p:cTn id="308" fill="hold" nodeType="clickPar">
                      <p:stCondLst>
                        <p:cond delay="0"/>
                      </p:stCondLst>
                      <p:childTnLst>
                        <p:par>
                          <p:cTn id="309" fill="hold" nodeType="withGroup">
                            <p:stCondLst>
                              <p:cond delay="0"/>
                            </p:stCondLst>
                            <p:childTnLst>
                              <p:par>
                                <p:cTn id="310" presetID="1" presetClass="entr" presetSubtype="0" fill="hold" grpId="0" nodeType="clickEffect">
                                  <p:stCondLst>
                                    <p:cond delay="0"/>
                                  </p:stCondLst>
                                  <p:childTnLst>
                                    <p:set>
                                      <p:cBhvr>
                                        <p:cTn id="311" dur="1" fill="hold">
                                          <p:stCondLst>
                                            <p:cond delay="0"/>
                                          </p:stCondLst>
                                        </p:cTn>
                                        <p:tgtEl>
                                          <p:spTgt spid="3204"/>
                                        </p:tgtEl>
                                        <p:attrNameLst>
                                          <p:attrName>style.visibility</p:attrName>
                                        </p:attrNameLst>
                                      </p:cBhvr>
                                      <p:to>
                                        <p:strVal val="visible"/>
                                      </p:to>
                                    </p:set>
                                  </p:childTnLst>
                                </p:cTn>
                              </p:par>
                            </p:childTnLst>
                          </p:cTn>
                        </p:par>
                      </p:childTnLst>
                    </p:cTn>
                  </p:par>
                </p:childTnLst>
              </p:cTn>
              <p:nextCondLst>
                <p:cond evt="onClick" delay="0">
                  <p:tgtEl>
                    <p:spTgt spid="3176"/>
                  </p:tgtEl>
                </p:cond>
              </p:nextCondLst>
            </p:seq>
            <p:seq concurrent="1" nextAc="seek">
              <p:cTn id="312" restart="whenNotActive" fill="hold" evtFilter="cancelBubble" nodeType="interactiveSeq">
                <p:stCondLst>
                  <p:cond evt="onClick" delay="0">
                    <p:tgtEl>
                      <p:spTgt spid="3177"/>
                    </p:tgtEl>
                  </p:cond>
                </p:stCondLst>
                <p:endSync evt="end" delay="0">
                  <p:rtn val="all"/>
                </p:endSync>
                <p:childTnLst>
                  <p:par>
                    <p:cTn id="313" fill="hold" nodeType="clickPar">
                      <p:stCondLst>
                        <p:cond delay="0"/>
                      </p:stCondLst>
                      <p:childTnLst>
                        <p:par>
                          <p:cTn id="314" fill="hold" nodeType="withGroup">
                            <p:stCondLst>
                              <p:cond delay="0"/>
                            </p:stCondLst>
                            <p:childTnLst>
                              <p:par>
                                <p:cTn id="315" presetID="1" presetClass="entr" presetSubtype="0" fill="hold" grpId="0" nodeType="clickEffect">
                                  <p:stCondLst>
                                    <p:cond delay="0"/>
                                  </p:stCondLst>
                                  <p:childTnLst>
                                    <p:set>
                                      <p:cBhvr>
                                        <p:cTn id="316" dur="1" fill="hold">
                                          <p:stCondLst>
                                            <p:cond delay="0"/>
                                          </p:stCondLst>
                                        </p:cTn>
                                        <p:tgtEl>
                                          <p:spTgt spid="3205"/>
                                        </p:tgtEl>
                                        <p:attrNameLst>
                                          <p:attrName>style.visibility</p:attrName>
                                        </p:attrNameLst>
                                      </p:cBhvr>
                                      <p:to>
                                        <p:strVal val="visible"/>
                                      </p:to>
                                    </p:set>
                                  </p:childTnLst>
                                </p:cTn>
                              </p:par>
                            </p:childTnLst>
                          </p:cTn>
                        </p:par>
                      </p:childTnLst>
                    </p:cTn>
                  </p:par>
                </p:childTnLst>
              </p:cTn>
              <p:nextCondLst>
                <p:cond evt="onClick" delay="0">
                  <p:tgtEl>
                    <p:spTgt spid="3177"/>
                  </p:tgtEl>
                </p:cond>
              </p:nextCondLst>
            </p:seq>
            <p:seq concurrent="1" nextAc="seek">
              <p:cTn id="317" restart="whenNotActive" fill="hold" evtFilter="cancelBubble" nodeType="interactiveSeq">
                <p:stCondLst>
                  <p:cond evt="onClick" delay="0">
                    <p:tgtEl>
                      <p:spTgt spid="3178"/>
                    </p:tgtEl>
                  </p:cond>
                </p:stCondLst>
                <p:endSync evt="end" delay="0">
                  <p:rtn val="all"/>
                </p:endSync>
                <p:childTnLst>
                  <p:par>
                    <p:cTn id="318" fill="hold" nodeType="clickPar">
                      <p:stCondLst>
                        <p:cond delay="0"/>
                      </p:stCondLst>
                      <p:childTnLst>
                        <p:par>
                          <p:cTn id="319" fill="hold" nodeType="withGroup">
                            <p:stCondLst>
                              <p:cond delay="0"/>
                            </p:stCondLst>
                            <p:childTnLst>
                              <p:par>
                                <p:cTn id="320" presetID="1" presetClass="entr" presetSubtype="0" fill="hold" grpId="0" nodeType="clickEffect">
                                  <p:stCondLst>
                                    <p:cond delay="0"/>
                                  </p:stCondLst>
                                  <p:childTnLst>
                                    <p:set>
                                      <p:cBhvr>
                                        <p:cTn id="321" dur="1" fill="hold">
                                          <p:stCondLst>
                                            <p:cond delay="0"/>
                                          </p:stCondLst>
                                        </p:cTn>
                                        <p:tgtEl>
                                          <p:spTgt spid="3206"/>
                                        </p:tgtEl>
                                        <p:attrNameLst>
                                          <p:attrName>style.visibility</p:attrName>
                                        </p:attrNameLst>
                                      </p:cBhvr>
                                      <p:to>
                                        <p:strVal val="visible"/>
                                      </p:to>
                                    </p:set>
                                  </p:childTnLst>
                                </p:cTn>
                              </p:par>
                            </p:childTnLst>
                          </p:cTn>
                        </p:par>
                      </p:childTnLst>
                    </p:cTn>
                  </p:par>
                </p:childTnLst>
              </p:cTn>
              <p:nextCondLst>
                <p:cond evt="onClick" delay="0">
                  <p:tgtEl>
                    <p:spTgt spid="3178"/>
                  </p:tgtEl>
                </p:cond>
              </p:nextCondLst>
            </p:seq>
            <p:seq concurrent="1" nextAc="seek">
              <p:cTn id="322" restart="whenNotActive" fill="hold" evtFilter="cancelBubble" nodeType="interactiveSeq">
                <p:stCondLst>
                  <p:cond evt="onClick" delay="0">
                    <p:tgtEl>
                      <p:spTgt spid="3179"/>
                    </p:tgtEl>
                  </p:cond>
                </p:stCondLst>
                <p:endSync evt="end" delay="0">
                  <p:rtn val="all"/>
                </p:endSync>
                <p:childTnLst>
                  <p:par>
                    <p:cTn id="323" fill="hold" nodeType="clickPar">
                      <p:stCondLst>
                        <p:cond delay="0"/>
                      </p:stCondLst>
                      <p:childTnLst>
                        <p:par>
                          <p:cTn id="324" fill="hold" nodeType="withGroup">
                            <p:stCondLst>
                              <p:cond delay="0"/>
                            </p:stCondLst>
                            <p:childTnLst>
                              <p:par>
                                <p:cTn id="325" presetID="1" presetClass="entr" presetSubtype="0" fill="hold" grpId="0" nodeType="clickEffect">
                                  <p:stCondLst>
                                    <p:cond delay="0"/>
                                  </p:stCondLst>
                                  <p:childTnLst>
                                    <p:set>
                                      <p:cBhvr>
                                        <p:cTn id="326" dur="1" fill="hold">
                                          <p:stCondLst>
                                            <p:cond delay="0"/>
                                          </p:stCondLst>
                                        </p:cTn>
                                        <p:tgtEl>
                                          <p:spTgt spid="3207"/>
                                        </p:tgtEl>
                                        <p:attrNameLst>
                                          <p:attrName>style.visibility</p:attrName>
                                        </p:attrNameLst>
                                      </p:cBhvr>
                                      <p:to>
                                        <p:strVal val="visible"/>
                                      </p:to>
                                    </p:set>
                                  </p:childTnLst>
                                </p:cTn>
                              </p:par>
                            </p:childTnLst>
                          </p:cTn>
                        </p:par>
                      </p:childTnLst>
                    </p:cTn>
                  </p:par>
                </p:childTnLst>
              </p:cTn>
              <p:nextCondLst>
                <p:cond evt="onClick" delay="0">
                  <p:tgtEl>
                    <p:spTgt spid="3179"/>
                  </p:tgtEl>
                </p:cond>
              </p:nextCondLst>
            </p:seq>
            <p:seq concurrent="1" nextAc="seek">
              <p:cTn id="327" restart="whenNotActive" fill="hold" evtFilter="cancelBubble" nodeType="interactiveSeq">
                <p:stCondLst>
                  <p:cond evt="onClick" delay="0">
                    <p:tgtEl>
                      <p:spTgt spid="3180"/>
                    </p:tgtEl>
                  </p:cond>
                </p:stCondLst>
                <p:endSync evt="end" delay="0">
                  <p:rtn val="all"/>
                </p:endSync>
                <p:childTnLst>
                  <p:par>
                    <p:cTn id="328" fill="hold" nodeType="clickPar">
                      <p:stCondLst>
                        <p:cond delay="0"/>
                      </p:stCondLst>
                      <p:childTnLst>
                        <p:par>
                          <p:cTn id="329" fill="hold" nodeType="withGroup">
                            <p:stCondLst>
                              <p:cond delay="0"/>
                            </p:stCondLst>
                            <p:childTnLst>
                              <p:par>
                                <p:cTn id="330" presetID="1" presetClass="entr" presetSubtype="0" fill="hold" grpId="0" nodeType="clickEffect">
                                  <p:stCondLst>
                                    <p:cond delay="0"/>
                                  </p:stCondLst>
                                  <p:childTnLst>
                                    <p:set>
                                      <p:cBhvr>
                                        <p:cTn id="331" dur="1" fill="hold">
                                          <p:stCondLst>
                                            <p:cond delay="0"/>
                                          </p:stCondLst>
                                        </p:cTn>
                                        <p:tgtEl>
                                          <p:spTgt spid="3208"/>
                                        </p:tgtEl>
                                        <p:attrNameLst>
                                          <p:attrName>style.visibility</p:attrName>
                                        </p:attrNameLst>
                                      </p:cBhvr>
                                      <p:to>
                                        <p:strVal val="visible"/>
                                      </p:to>
                                    </p:set>
                                  </p:childTnLst>
                                </p:cTn>
                              </p:par>
                            </p:childTnLst>
                          </p:cTn>
                        </p:par>
                      </p:childTnLst>
                    </p:cTn>
                  </p:par>
                </p:childTnLst>
              </p:cTn>
              <p:nextCondLst>
                <p:cond evt="onClick" delay="0">
                  <p:tgtEl>
                    <p:spTgt spid="3180"/>
                  </p:tgtEl>
                </p:cond>
              </p:nextCondLst>
            </p:seq>
            <p:seq concurrent="1" nextAc="seek">
              <p:cTn id="332" restart="whenNotActive" fill="hold" evtFilter="cancelBubble" nodeType="interactiveSeq">
                <p:stCondLst>
                  <p:cond evt="onClick" delay="0">
                    <p:tgtEl>
                      <p:spTgt spid="3181"/>
                    </p:tgtEl>
                  </p:cond>
                </p:stCondLst>
                <p:endSync evt="end" delay="0">
                  <p:rtn val="all"/>
                </p:endSync>
                <p:childTnLst>
                  <p:par>
                    <p:cTn id="333" fill="hold" nodeType="clickPar">
                      <p:stCondLst>
                        <p:cond delay="0"/>
                      </p:stCondLst>
                      <p:childTnLst>
                        <p:par>
                          <p:cTn id="334" fill="hold" nodeType="withGroup">
                            <p:stCondLst>
                              <p:cond delay="0"/>
                            </p:stCondLst>
                            <p:childTnLst>
                              <p:par>
                                <p:cTn id="335" presetID="1" presetClass="entr" presetSubtype="0" fill="hold" grpId="0" nodeType="clickEffect">
                                  <p:stCondLst>
                                    <p:cond delay="0"/>
                                  </p:stCondLst>
                                  <p:childTnLst>
                                    <p:set>
                                      <p:cBhvr>
                                        <p:cTn id="336" dur="1" fill="hold">
                                          <p:stCondLst>
                                            <p:cond delay="0"/>
                                          </p:stCondLst>
                                        </p:cTn>
                                        <p:tgtEl>
                                          <p:spTgt spid="3209"/>
                                        </p:tgtEl>
                                        <p:attrNameLst>
                                          <p:attrName>style.visibility</p:attrName>
                                        </p:attrNameLst>
                                      </p:cBhvr>
                                      <p:to>
                                        <p:strVal val="visible"/>
                                      </p:to>
                                    </p:set>
                                  </p:childTnLst>
                                </p:cTn>
                              </p:par>
                            </p:childTnLst>
                          </p:cTn>
                        </p:par>
                      </p:childTnLst>
                    </p:cTn>
                  </p:par>
                </p:childTnLst>
              </p:cTn>
              <p:nextCondLst>
                <p:cond evt="onClick" delay="0">
                  <p:tgtEl>
                    <p:spTgt spid="3181"/>
                  </p:tgtEl>
                </p:cond>
              </p:nextCondLst>
            </p:seq>
            <p:seq concurrent="1" nextAc="seek">
              <p:cTn id="337" restart="whenNotActive" fill="hold" evtFilter="cancelBubble" nodeType="interactiveSeq">
                <p:stCondLst>
                  <p:cond evt="onClick" delay="0">
                    <p:tgtEl>
                      <p:spTgt spid="3182"/>
                    </p:tgtEl>
                  </p:cond>
                </p:stCondLst>
                <p:endSync evt="end" delay="0">
                  <p:rtn val="all"/>
                </p:endSync>
                <p:childTnLst>
                  <p:par>
                    <p:cTn id="338" fill="hold" nodeType="clickPar">
                      <p:stCondLst>
                        <p:cond delay="0"/>
                      </p:stCondLst>
                      <p:childTnLst>
                        <p:par>
                          <p:cTn id="339" fill="hold" nodeType="withGroup">
                            <p:stCondLst>
                              <p:cond delay="0"/>
                            </p:stCondLst>
                            <p:childTnLst>
                              <p:par>
                                <p:cTn id="340" presetID="1" presetClass="entr" presetSubtype="0" fill="hold" grpId="0" nodeType="clickEffect">
                                  <p:stCondLst>
                                    <p:cond delay="0"/>
                                  </p:stCondLst>
                                  <p:childTnLst>
                                    <p:set>
                                      <p:cBhvr>
                                        <p:cTn id="341" dur="1" fill="hold">
                                          <p:stCondLst>
                                            <p:cond delay="0"/>
                                          </p:stCondLst>
                                        </p:cTn>
                                        <p:tgtEl>
                                          <p:spTgt spid="3210"/>
                                        </p:tgtEl>
                                        <p:attrNameLst>
                                          <p:attrName>style.visibility</p:attrName>
                                        </p:attrNameLst>
                                      </p:cBhvr>
                                      <p:to>
                                        <p:strVal val="visible"/>
                                      </p:to>
                                    </p:set>
                                  </p:childTnLst>
                                </p:cTn>
                              </p:par>
                            </p:childTnLst>
                          </p:cTn>
                        </p:par>
                      </p:childTnLst>
                    </p:cTn>
                  </p:par>
                </p:childTnLst>
              </p:cTn>
              <p:nextCondLst>
                <p:cond evt="onClick" delay="0">
                  <p:tgtEl>
                    <p:spTgt spid="3182"/>
                  </p:tgtEl>
                </p:cond>
              </p:nextCondLst>
            </p:seq>
            <p:seq concurrent="1" nextAc="seek">
              <p:cTn id="342" restart="whenNotActive" fill="hold" evtFilter="cancelBubble" nodeType="interactiveSeq">
                <p:stCondLst>
                  <p:cond evt="onClick" delay="0">
                    <p:tgtEl>
                      <p:spTgt spid="3183"/>
                    </p:tgtEl>
                  </p:cond>
                </p:stCondLst>
                <p:endSync evt="end" delay="0">
                  <p:rtn val="all"/>
                </p:endSync>
                <p:childTnLst>
                  <p:par>
                    <p:cTn id="343" fill="hold" nodeType="clickPar">
                      <p:stCondLst>
                        <p:cond delay="0"/>
                      </p:stCondLst>
                      <p:childTnLst>
                        <p:par>
                          <p:cTn id="344" fill="hold" nodeType="withGroup">
                            <p:stCondLst>
                              <p:cond delay="0"/>
                            </p:stCondLst>
                            <p:childTnLst>
                              <p:par>
                                <p:cTn id="345" presetID="1" presetClass="entr" presetSubtype="0" fill="hold" grpId="0" nodeType="clickEffect">
                                  <p:stCondLst>
                                    <p:cond delay="0"/>
                                  </p:stCondLst>
                                  <p:childTnLst>
                                    <p:set>
                                      <p:cBhvr>
                                        <p:cTn id="346" dur="1" fill="hold">
                                          <p:stCondLst>
                                            <p:cond delay="0"/>
                                          </p:stCondLst>
                                        </p:cTn>
                                        <p:tgtEl>
                                          <p:spTgt spid="3211"/>
                                        </p:tgtEl>
                                        <p:attrNameLst>
                                          <p:attrName>style.visibility</p:attrName>
                                        </p:attrNameLst>
                                      </p:cBhvr>
                                      <p:to>
                                        <p:strVal val="visible"/>
                                      </p:to>
                                    </p:set>
                                  </p:childTnLst>
                                </p:cTn>
                              </p:par>
                            </p:childTnLst>
                          </p:cTn>
                        </p:par>
                      </p:childTnLst>
                    </p:cTn>
                  </p:par>
                </p:childTnLst>
              </p:cTn>
              <p:nextCondLst>
                <p:cond evt="onClick" delay="0">
                  <p:tgtEl>
                    <p:spTgt spid="3183"/>
                  </p:tgtEl>
                </p:cond>
              </p:nextCondLst>
            </p:seq>
            <p:seq concurrent="1" nextAc="seek">
              <p:cTn id="347" restart="whenNotActive" fill="hold" evtFilter="cancelBubble" nodeType="interactiveSeq">
                <p:stCondLst>
                  <p:cond evt="onClick" delay="0">
                    <p:tgtEl>
                      <p:spTgt spid="3184"/>
                    </p:tgtEl>
                  </p:cond>
                </p:stCondLst>
                <p:endSync evt="end" delay="0">
                  <p:rtn val="all"/>
                </p:endSync>
                <p:childTnLst>
                  <p:par>
                    <p:cTn id="348" fill="hold" nodeType="clickPar">
                      <p:stCondLst>
                        <p:cond delay="0"/>
                      </p:stCondLst>
                      <p:childTnLst>
                        <p:par>
                          <p:cTn id="349" fill="hold" nodeType="withGroup">
                            <p:stCondLst>
                              <p:cond delay="0"/>
                            </p:stCondLst>
                            <p:childTnLst>
                              <p:par>
                                <p:cTn id="350" presetID="1" presetClass="entr" presetSubtype="0" fill="hold" grpId="0" nodeType="clickEffect">
                                  <p:stCondLst>
                                    <p:cond delay="0"/>
                                  </p:stCondLst>
                                  <p:childTnLst>
                                    <p:set>
                                      <p:cBhvr>
                                        <p:cTn id="351" dur="1" fill="hold">
                                          <p:stCondLst>
                                            <p:cond delay="0"/>
                                          </p:stCondLst>
                                        </p:cTn>
                                        <p:tgtEl>
                                          <p:spTgt spid="3212"/>
                                        </p:tgtEl>
                                        <p:attrNameLst>
                                          <p:attrName>style.visibility</p:attrName>
                                        </p:attrNameLst>
                                      </p:cBhvr>
                                      <p:to>
                                        <p:strVal val="visible"/>
                                      </p:to>
                                    </p:set>
                                  </p:childTnLst>
                                </p:cTn>
                              </p:par>
                            </p:childTnLst>
                          </p:cTn>
                        </p:par>
                      </p:childTnLst>
                    </p:cTn>
                  </p:par>
                </p:childTnLst>
              </p:cTn>
              <p:nextCondLst>
                <p:cond evt="onClick" delay="0">
                  <p:tgtEl>
                    <p:spTgt spid="3184"/>
                  </p:tgtEl>
                </p:cond>
              </p:nextCondLst>
            </p:seq>
            <p:seq concurrent="1" nextAc="seek">
              <p:cTn id="352" restart="whenNotActive" fill="hold" evtFilter="cancelBubble" nodeType="interactiveSeq">
                <p:stCondLst>
                  <p:cond evt="onClick" delay="0">
                    <p:tgtEl>
                      <p:spTgt spid="3185"/>
                    </p:tgtEl>
                  </p:cond>
                </p:stCondLst>
                <p:endSync evt="end" delay="0">
                  <p:rtn val="all"/>
                </p:endSync>
                <p:childTnLst>
                  <p:par>
                    <p:cTn id="353" fill="hold" nodeType="clickPar">
                      <p:stCondLst>
                        <p:cond delay="0"/>
                      </p:stCondLst>
                      <p:childTnLst>
                        <p:par>
                          <p:cTn id="354" fill="hold" nodeType="withGroup">
                            <p:stCondLst>
                              <p:cond delay="0"/>
                            </p:stCondLst>
                            <p:childTnLst>
                              <p:par>
                                <p:cTn id="355" presetID="1" presetClass="entr" presetSubtype="0" fill="hold" grpId="0" nodeType="clickEffect">
                                  <p:stCondLst>
                                    <p:cond delay="0"/>
                                  </p:stCondLst>
                                  <p:childTnLst>
                                    <p:set>
                                      <p:cBhvr>
                                        <p:cTn id="356" dur="1" fill="hold">
                                          <p:stCondLst>
                                            <p:cond delay="0"/>
                                          </p:stCondLst>
                                        </p:cTn>
                                        <p:tgtEl>
                                          <p:spTgt spid="3213"/>
                                        </p:tgtEl>
                                        <p:attrNameLst>
                                          <p:attrName>style.visibility</p:attrName>
                                        </p:attrNameLst>
                                      </p:cBhvr>
                                      <p:to>
                                        <p:strVal val="visible"/>
                                      </p:to>
                                    </p:set>
                                  </p:childTnLst>
                                </p:cTn>
                              </p:par>
                            </p:childTnLst>
                          </p:cTn>
                        </p:par>
                      </p:childTnLst>
                    </p:cTn>
                  </p:par>
                </p:childTnLst>
              </p:cTn>
              <p:nextCondLst>
                <p:cond evt="onClick" delay="0">
                  <p:tgtEl>
                    <p:spTgt spid="3185"/>
                  </p:tgtEl>
                </p:cond>
              </p:nextCondLst>
            </p:seq>
            <p:seq concurrent="1" nextAc="seek">
              <p:cTn id="357" restart="whenNotActive" fill="hold" evtFilter="cancelBubble" nodeType="interactiveSeq">
                <p:stCondLst>
                  <p:cond evt="onClick" delay="0">
                    <p:tgtEl>
                      <p:spTgt spid="3186"/>
                    </p:tgtEl>
                  </p:cond>
                </p:stCondLst>
                <p:endSync evt="end" delay="0">
                  <p:rtn val="all"/>
                </p:endSync>
                <p:childTnLst>
                  <p:par>
                    <p:cTn id="358" fill="hold" nodeType="clickPar">
                      <p:stCondLst>
                        <p:cond delay="0"/>
                      </p:stCondLst>
                      <p:childTnLst>
                        <p:par>
                          <p:cTn id="359" fill="hold" nodeType="withGroup">
                            <p:stCondLst>
                              <p:cond delay="0"/>
                            </p:stCondLst>
                            <p:childTnLst>
                              <p:par>
                                <p:cTn id="360" presetID="1" presetClass="entr" presetSubtype="0" fill="hold" grpId="0" nodeType="clickEffect">
                                  <p:stCondLst>
                                    <p:cond delay="0"/>
                                  </p:stCondLst>
                                  <p:childTnLst>
                                    <p:set>
                                      <p:cBhvr>
                                        <p:cTn id="361" dur="1" fill="hold">
                                          <p:stCondLst>
                                            <p:cond delay="0"/>
                                          </p:stCondLst>
                                        </p:cTn>
                                        <p:tgtEl>
                                          <p:spTgt spid="3214"/>
                                        </p:tgtEl>
                                        <p:attrNameLst>
                                          <p:attrName>style.visibility</p:attrName>
                                        </p:attrNameLst>
                                      </p:cBhvr>
                                      <p:to>
                                        <p:strVal val="visible"/>
                                      </p:to>
                                    </p:set>
                                  </p:childTnLst>
                                </p:cTn>
                              </p:par>
                            </p:childTnLst>
                          </p:cTn>
                        </p:par>
                      </p:childTnLst>
                    </p:cTn>
                  </p:par>
                </p:childTnLst>
              </p:cTn>
              <p:nextCondLst>
                <p:cond evt="onClick" delay="0">
                  <p:tgtEl>
                    <p:spTgt spid="3186"/>
                  </p:tgtEl>
                </p:cond>
              </p:nextCondLst>
            </p:seq>
            <p:seq concurrent="1" nextAc="seek">
              <p:cTn id="362" restart="whenNotActive" fill="hold" evtFilter="cancelBubble" nodeType="interactiveSeq">
                <p:stCondLst>
                  <p:cond evt="onClick" delay="0">
                    <p:tgtEl>
                      <p:spTgt spid="3187"/>
                    </p:tgtEl>
                  </p:cond>
                </p:stCondLst>
                <p:endSync evt="end" delay="0">
                  <p:rtn val="all"/>
                </p:endSync>
                <p:childTnLst>
                  <p:par>
                    <p:cTn id="363" fill="hold" nodeType="clickPar">
                      <p:stCondLst>
                        <p:cond delay="0"/>
                      </p:stCondLst>
                      <p:childTnLst>
                        <p:par>
                          <p:cTn id="364" fill="hold" nodeType="withGroup">
                            <p:stCondLst>
                              <p:cond delay="0"/>
                            </p:stCondLst>
                            <p:childTnLst>
                              <p:par>
                                <p:cTn id="365" presetID="1" presetClass="entr" presetSubtype="0" fill="hold" grpId="0" nodeType="clickEffect">
                                  <p:stCondLst>
                                    <p:cond delay="0"/>
                                  </p:stCondLst>
                                  <p:childTnLst>
                                    <p:set>
                                      <p:cBhvr>
                                        <p:cTn id="366" dur="1" fill="hold">
                                          <p:stCondLst>
                                            <p:cond delay="0"/>
                                          </p:stCondLst>
                                        </p:cTn>
                                        <p:tgtEl>
                                          <p:spTgt spid="3215"/>
                                        </p:tgtEl>
                                        <p:attrNameLst>
                                          <p:attrName>style.visibility</p:attrName>
                                        </p:attrNameLst>
                                      </p:cBhvr>
                                      <p:to>
                                        <p:strVal val="visible"/>
                                      </p:to>
                                    </p:set>
                                  </p:childTnLst>
                                </p:cTn>
                              </p:par>
                            </p:childTnLst>
                          </p:cTn>
                        </p:par>
                      </p:childTnLst>
                    </p:cTn>
                  </p:par>
                </p:childTnLst>
              </p:cTn>
              <p:nextCondLst>
                <p:cond evt="onClick" delay="0">
                  <p:tgtEl>
                    <p:spTgt spid="3187"/>
                  </p:tgtEl>
                </p:cond>
              </p:nextCondLst>
            </p:seq>
            <p:seq concurrent="1" nextAc="seek">
              <p:cTn id="367" restart="whenNotActive" fill="hold" evtFilter="cancelBubble" nodeType="interactiveSeq">
                <p:stCondLst>
                  <p:cond evt="onClick" delay="0">
                    <p:tgtEl>
                      <p:spTgt spid="3188"/>
                    </p:tgtEl>
                  </p:cond>
                </p:stCondLst>
                <p:endSync evt="end" delay="0">
                  <p:rtn val="all"/>
                </p:endSync>
                <p:childTnLst>
                  <p:par>
                    <p:cTn id="368" fill="hold" nodeType="clickPar">
                      <p:stCondLst>
                        <p:cond delay="0"/>
                      </p:stCondLst>
                      <p:childTnLst>
                        <p:par>
                          <p:cTn id="369" fill="hold" nodeType="withGroup">
                            <p:stCondLst>
                              <p:cond delay="0"/>
                            </p:stCondLst>
                            <p:childTnLst>
                              <p:par>
                                <p:cTn id="370" presetID="1" presetClass="entr" presetSubtype="0" fill="hold" grpId="0" nodeType="clickEffect">
                                  <p:stCondLst>
                                    <p:cond delay="0"/>
                                  </p:stCondLst>
                                  <p:childTnLst>
                                    <p:set>
                                      <p:cBhvr>
                                        <p:cTn id="371" dur="1" fill="hold">
                                          <p:stCondLst>
                                            <p:cond delay="0"/>
                                          </p:stCondLst>
                                        </p:cTn>
                                        <p:tgtEl>
                                          <p:spTgt spid="3216"/>
                                        </p:tgtEl>
                                        <p:attrNameLst>
                                          <p:attrName>style.visibility</p:attrName>
                                        </p:attrNameLst>
                                      </p:cBhvr>
                                      <p:to>
                                        <p:strVal val="visible"/>
                                      </p:to>
                                    </p:set>
                                  </p:childTnLst>
                                </p:cTn>
                              </p:par>
                            </p:childTnLst>
                          </p:cTn>
                        </p:par>
                      </p:childTnLst>
                    </p:cTn>
                  </p:par>
                </p:childTnLst>
              </p:cTn>
              <p:nextCondLst>
                <p:cond evt="onClick" delay="0">
                  <p:tgtEl>
                    <p:spTgt spid="3188"/>
                  </p:tgtEl>
                </p:cond>
              </p:nextCondLst>
            </p:seq>
            <p:seq concurrent="1" nextAc="seek">
              <p:cTn id="372" restart="whenNotActive" fill="hold" evtFilter="cancelBubble" nodeType="interactiveSeq">
                <p:stCondLst>
                  <p:cond evt="onClick" delay="0">
                    <p:tgtEl>
                      <p:spTgt spid="3189"/>
                    </p:tgtEl>
                  </p:cond>
                </p:stCondLst>
                <p:endSync evt="end" delay="0">
                  <p:rtn val="all"/>
                </p:endSync>
                <p:childTnLst>
                  <p:par>
                    <p:cTn id="373" fill="hold" nodeType="clickPar">
                      <p:stCondLst>
                        <p:cond delay="0"/>
                      </p:stCondLst>
                      <p:childTnLst>
                        <p:par>
                          <p:cTn id="374" fill="hold" nodeType="withGroup">
                            <p:stCondLst>
                              <p:cond delay="0"/>
                            </p:stCondLst>
                            <p:childTnLst>
                              <p:par>
                                <p:cTn id="375" presetID="1" presetClass="entr" presetSubtype="0" fill="hold" grpId="0" nodeType="clickEffect">
                                  <p:stCondLst>
                                    <p:cond delay="0"/>
                                  </p:stCondLst>
                                  <p:childTnLst>
                                    <p:set>
                                      <p:cBhvr>
                                        <p:cTn id="376" dur="1" fill="hold">
                                          <p:stCondLst>
                                            <p:cond delay="0"/>
                                          </p:stCondLst>
                                        </p:cTn>
                                        <p:tgtEl>
                                          <p:spTgt spid="3217"/>
                                        </p:tgtEl>
                                        <p:attrNameLst>
                                          <p:attrName>style.visibility</p:attrName>
                                        </p:attrNameLst>
                                      </p:cBhvr>
                                      <p:to>
                                        <p:strVal val="visible"/>
                                      </p:to>
                                    </p:set>
                                  </p:childTnLst>
                                </p:cTn>
                              </p:par>
                            </p:childTnLst>
                          </p:cTn>
                        </p:par>
                      </p:childTnLst>
                    </p:cTn>
                  </p:par>
                </p:childTnLst>
              </p:cTn>
              <p:nextCondLst>
                <p:cond evt="onClick" delay="0">
                  <p:tgtEl>
                    <p:spTgt spid="3189"/>
                  </p:tgtEl>
                </p:cond>
              </p:nextCondLst>
            </p:seq>
            <p:seq concurrent="1" nextAc="seek">
              <p:cTn id="377" restart="whenNotActive" fill="hold" evtFilter="cancelBubble" nodeType="interactiveSeq">
                <p:stCondLst>
                  <p:cond evt="onClick" delay="0">
                    <p:tgtEl>
                      <p:spTgt spid="3190"/>
                    </p:tgtEl>
                  </p:cond>
                </p:stCondLst>
                <p:endSync evt="end" delay="0">
                  <p:rtn val="all"/>
                </p:endSync>
                <p:childTnLst>
                  <p:par>
                    <p:cTn id="378" fill="hold" nodeType="clickPar">
                      <p:stCondLst>
                        <p:cond delay="0"/>
                      </p:stCondLst>
                      <p:childTnLst>
                        <p:par>
                          <p:cTn id="379" fill="hold" nodeType="withGroup">
                            <p:stCondLst>
                              <p:cond delay="0"/>
                            </p:stCondLst>
                            <p:childTnLst>
                              <p:par>
                                <p:cTn id="380" presetID="1" presetClass="entr" presetSubtype="0" fill="hold" grpId="0" nodeType="clickEffect">
                                  <p:stCondLst>
                                    <p:cond delay="0"/>
                                  </p:stCondLst>
                                  <p:childTnLst>
                                    <p:set>
                                      <p:cBhvr>
                                        <p:cTn id="381" dur="1" fill="hold">
                                          <p:stCondLst>
                                            <p:cond delay="0"/>
                                          </p:stCondLst>
                                        </p:cTn>
                                        <p:tgtEl>
                                          <p:spTgt spid="3218"/>
                                        </p:tgtEl>
                                        <p:attrNameLst>
                                          <p:attrName>style.visibility</p:attrName>
                                        </p:attrNameLst>
                                      </p:cBhvr>
                                      <p:to>
                                        <p:strVal val="visible"/>
                                      </p:to>
                                    </p:set>
                                  </p:childTnLst>
                                </p:cTn>
                              </p:par>
                            </p:childTnLst>
                          </p:cTn>
                        </p:par>
                      </p:childTnLst>
                    </p:cTn>
                  </p:par>
                </p:childTnLst>
              </p:cTn>
              <p:nextCondLst>
                <p:cond evt="onClick" delay="0">
                  <p:tgtEl>
                    <p:spTgt spid="3190"/>
                  </p:tgtEl>
                </p:cond>
              </p:nextCondLst>
            </p:seq>
            <p:seq concurrent="1" nextAc="seek">
              <p:cTn id="382" restart="whenNotActive" fill="hold" evtFilter="cancelBubble" nodeType="interactiveSeq">
                <p:stCondLst>
                  <p:cond evt="onClick" delay="0">
                    <p:tgtEl>
                      <p:spTgt spid="3191"/>
                    </p:tgtEl>
                  </p:cond>
                </p:stCondLst>
                <p:endSync evt="end" delay="0">
                  <p:rtn val="all"/>
                </p:endSync>
                <p:childTnLst>
                  <p:par>
                    <p:cTn id="383" fill="hold" nodeType="clickPar">
                      <p:stCondLst>
                        <p:cond delay="0"/>
                      </p:stCondLst>
                      <p:childTnLst>
                        <p:par>
                          <p:cTn id="384" fill="hold" nodeType="withGroup">
                            <p:stCondLst>
                              <p:cond delay="0"/>
                            </p:stCondLst>
                            <p:childTnLst>
                              <p:par>
                                <p:cTn id="385" presetID="1" presetClass="entr" presetSubtype="0" fill="hold" grpId="0" nodeType="clickEffect">
                                  <p:stCondLst>
                                    <p:cond delay="0"/>
                                  </p:stCondLst>
                                  <p:childTnLst>
                                    <p:set>
                                      <p:cBhvr>
                                        <p:cTn id="386" dur="1" fill="hold">
                                          <p:stCondLst>
                                            <p:cond delay="0"/>
                                          </p:stCondLst>
                                        </p:cTn>
                                        <p:tgtEl>
                                          <p:spTgt spid="3219"/>
                                        </p:tgtEl>
                                        <p:attrNameLst>
                                          <p:attrName>style.visibility</p:attrName>
                                        </p:attrNameLst>
                                      </p:cBhvr>
                                      <p:to>
                                        <p:strVal val="visible"/>
                                      </p:to>
                                    </p:set>
                                  </p:childTnLst>
                                </p:cTn>
                              </p:par>
                            </p:childTnLst>
                          </p:cTn>
                        </p:par>
                      </p:childTnLst>
                    </p:cTn>
                  </p:par>
                </p:childTnLst>
              </p:cTn>
              <p:nextCondLst>
                <p:cond evt="onClick" delay="0">
                  <p:tgtEl>
                    <p:spTgt spid="3191"/>
                  </p:tgtEl>
                </p:cond>
              </p:nextCondLst>
            </p:seq>
            <p:seq concurrent="1" nextAc="seek">
              <p:cTn id="387" restart="whenNotActive" fill="hold" evtFilter="cancelBubble" nodeType="interactiveSeq">
                <p:stCondLst>
                  <p:cond evt="onClick" delay="0">
                    <p:tgtEl>
                      <p:spTgt spid="3192"/>
                    </p:tgtEl>
                  </p:cond>
                </p:stCondLst>
                <p:endSync evt="end" delay="0">
                  <p:rtn val="all"/>
                </p:endSync>
                <p:childTnLst>
                  <p:par>
                    <p:cTn id="388" fill="hold" nodeType="clickPar">
                      <p:stCondLst>
                        <p:cond delay="0"/>
                      </p:stCondLst>
                      <p:childTnLst>
                        <p:par>
                          <p:cTn id="389" fill="hold" nodeType="withGroup">
                            <p:stCondLst>
                              <p:cond delay="0"/>
                            </p:stCondLst>
                            <p:childTnLst>
                              <p:par>
                                <p:cTn id="390" presetID="1" presetClass="entr" presetSubtype="0" fill="hold" grpId="0" nodeType="clickEffect">
                                  <p:stCondLst>
                                    <p:cond delay="0"/>
                                  </p:stCondLst>
                                  <p:childTnLst>
                                    <p:set>
                                      <p:cBhvr>
                                        <p:cTn id="391" dur="1" fill="hold">
                                          <p:stCondLst>
                                            <p:cond delay="0"/>
                                          </p:stCondLst>
                                        </p:cTn>
                                        <p:tgtEl>
                                          <p:spTgt spid="3220"/>
                                        </p:tgtEl>
                                        <p:attrNameLst>
                                          <p:attrName>style.visibility</p:attrName>
                                        </p:attrNameLst>
                                      </p:cBhvr>
                                      <p:to>
                                        <p:strVal val="visible"/>
                                      </p:to>
                                    </p:set>
                                  </p:childTnLst>
                                </p:cTn>
                              </p:par>
                            </p:childTnLst>
                          </p:cTn>
                        </p:par>
                      </p:childTnLst>
                    </p:cTn>
                  </p:par>
                </p:childTnLst>
              </p:cTn>
              <p:nextCondLst>
                <p:cond evt="onClick" delay="0">
                  <p:tgtEl>
                    <p:spTgt spid="3192"/>
                  </p:tgtEl>
                </p:cond>
              </p:nextCondLst>
            </p:seq>
            <p:seq concurrent="1" nextAc="seek">
              <p:cTn id="392" restart="whenNotActive" fill="hold" evtFilter="cancelBubble" nodeType="interactiveSeq">
                <p:stCondLst>
                  <p:cond evt="onClick" delay="0">
                    <p:tgtEl>
                      <p:spTgt spid="3193"/>
                    </p:tgtEl>
                  </p:cond>
                </p:stCondLst>
                <p:endSync evt="end" delay="0">
                  <p:rtn val="all"/>
                </p:endSync>
                <p:childTnLst>
                  <p:par>
                    <p:cTn id="393" fill="hold" nodeType="clickPar">
                      <p:stCondLst>
                        <p:cond delay="0"/>
                      </p:stCondLst>
                      <p:childTnLst>
                        <p:par>
                          <p:cTn id="394" fill="hold" nodeType="withGroup">
                            <p:stCondLst>
                              <p:cond delay="0"/>
                            </p:stCondLst>
                            <p:childTnLst>
                              <p:par>
                                <p:cTn id="395" presetID="1" presetClass="entr" presetSubtype="0" fill="hold" grpId="0" nodeType="clickEffect">
                                  <p:stCondLst>
                                    <p:cond delay="0"/>
                                  </p:stCondLst>
                                  <p:childTnLst>
                                    <p:set>
                                      <p:cBhvr>
                                        <p:cTn id="396" dur="1" fill="hold">
                                          <p:stCondLst>
                                            <p:cond delay="0"/>
                                          </p:stCondLst>
                                        </p:cTn>
                                        <p:tgtEl>
                                          <p:spTgt spid="3221"/>
                                        </p:tgtEl>
                                        <p:attrNameLst>
                                          <p:attrName>style.visibility</p:attrName>
                                        </p:attrNameLst>
                                      </p:cBhvr>
                                      <p:to>
                                        <p:strVal val="visible"/>
                                      </p:to>
                                    </p:set>
                                  </p:childTnLst>
                                </p:cTn>
                              </p:par>
                            </p:childTnLst>
                          </p:cTn>
                        </p:par>
                      </p:childTnLst>
                    </p:cTn>
                  </p:par>
                </p:childTnLst>
              </p:cTn>
              <p:nextCondLst>
                <p:cond evt="onClick" delay="0">
                  <p:tgtEl>
                    <p:spTgt spid="3193"/>
                  </p:tgtEl>
                </p:cond>
              </p:nextCondLst>
            </p:seq>
            <p:seq concurrent="1" nextAc="seek">
              <p:cTn id="397" restart="whenNotActive" fill="hold" evtFilter="cancelBubble" nodeType="interactiveSeq">
                <p:stCondLst>
                  <p:cond evt="onClick" delay="0">
                    <p:tgtEl>
                      <p:spTgt spid="3194"/>
                    </p:tgtEl>
                  </p:cond>
                </p:stCondLst>
                <p:endSync evt="end" delay="0">
                  <p:rtn val="all"/>
                </p:endSync>
                <p:childTnLst>
                  <p:par>
                    <p:cTn id="398" fill="hold" nodeType="clickPar">
                      <p:stCondLst>
                        <p:cond delay="0"/>
                      </p:stCondLst>
                      <p:childTnLst>
                        <p:par>
                          <p:cTn id="399" fill="hold" nodeType="withGroup">
                            <p:stCondLst>
                              <p:cond delay="0"/>
                            </p:stCondLst>
                            <p:childTnLst>
                              <p:par>
                                <p:cTn id="400" presetID="1" presetClass="entr" presetSubtype="0" fill="hold" grpId="0" nodeType="clickEffect">
                                  <p:stCondLst>
                                    <p:cond delay="0"/>
                                  </p:stCondLst>
                                  <p:childTnLst>
                                    <p:set>
                                      <p:cBhvr>
                                        <p:cTn id="401" dur="1" fill="hold">
                                          <p:stCondLst>
                                            <p:cond delay="0"/>
                                          </p:stCondLst>
                                        </p:cTn>
                                        <p:tgtEl>
                                          <p:spTgt spid="3222"/>
                                        </p:tgtEl>
                                        <p:attrNameLst>
                                          <p:attrName>style.visibility</p:attrName>
                                        </p:attrNameLst>
                                      </p:cBhvr>
                                      <p:to>
                                        <p:strVal val="visible"/>
                                      </p:to>
                                    </p:set>
                                  </p:childTnLst>
                                </p:cTn>
                              </p:par>
                            </p:childTnLst>
                          </p:cTn>
                        </p:par>
                      </p:childTnLst>
                    </p:cTn>
                  </p:par>
                </p:childTnLst>
              </p:cTn>
              <p:nextCondLst>
                <p:cond evt="onClick" delay="0">
                  <p:tgtEl>
                    <p:spTgt spid="3194"/>
                  </p:tgtEl>
                </p:cond>
              </p:nextCondLst>
            </p:seq>
            <p:seq concurrent="1" nextAc="seek">
              <p:cTn id="402" restart="whenNotActive" fill="hold" evtFilter="cancelBubble" nodeType="interactiveSeq">
                <p:stCondLst>
                  <p:cond evt="onClick" delay="0">
                    <p:tgtEl>
                      <p:spTgt spid="3195"/>
                    </p:tgtEl>
                  </p:cond>
                </p:stCondLst>
                <p:endSync evt="end" delay="0">
                  <p:rtn val="all"/>
                </p:endSync>
                <p:childTnLst>
                  <p:par>
                    <p:cTn id="403" fill="hold" nodeType="clickPar">
                      <p:stCondLst>
                        <p:cond delay="0"/>
                      </p:stCondLst>
                      <p:childTnLst>
                        <p:par>
                          <p:cTn id="404" fill="hold" nodeType="withGroup">
                            <p:stCondLst>
                              <p:cond delay="0"/>
                            </p:stCondLst>
                            <p:childTnLst>
                              <p:par>
                                <p:cTn id="405" presetID="1" presetClass="entr" presetSubtype="0" fill="hold" grpId="0" nodeType="clickEffect">
                                  <p:stCondLst>
                                    <p:cond delay="0"/>
                                  </p:stCondLst>
                                  <p:childTnLst>
                                    <p:set>
                                      <p:cBhvr>
                                        <p:cTn id="406" dur="1" fill="hold">
                                          <p:stCondLst>
                                            <p:cond delay="0"/>
                                          </p:stCondLst>
                                        </p:cTn>
                                        <p:tgtEl>
                                          <p:spTgt spid="3223"/>
                                        </p:tgtEl>
                                        <p:attrNameLst>
                                          <p:attrName>style.visibility</p:attrName>
                                        </p:attrNameLst>
                                      </p:cBhvr>
                                      <p:to>
                                        <p:strVal val="visible"/>
                                      </p:to>
                                    </p:set>
                                  </p:childTnLst>
                                </p:cTn>
                              </p:par>
                            </p:childTnLst>
                          </p:cTn>
                        </p:par>
                      </p:childTnLst>
                    </p:cTn>
                  </p:par>
                </p:childTnLst>
              </p:cTn>
              <p:nextCondLst>
                <p:cond evt="onClick" delay="0">
                  <p:tgtEl>
                    <p:spTgt spid="3195"/>
                  </p:tgtEl>
                </p:cond>
              </p:nextCondLst>
            </p:seq>
            <p:seq concurrent="1" nextAc="seek">
              <p:cTn id="407" restart="whenNotActive" fill="hold" evtFilter="cancelBubble" nodeType="interactiveSeq">
                <p:stCondLst>
                  <p:cond evt="onClick" delay="0">
                    <p:tgtEl>
                      <p:spTgt spid="3196"/>
                    </p:tgtEl>
                  </p:cond>
                </p:stCondLst>
                <p:endSync evt="end" delay="0">
                  <p:rtn val="all"/>
                </p:endSync>
                <p:childTnLst>
                  <p:par>
                    <p:cTn id="408" fill="hold" nodeType="clickPar">
                      <p:stCondLst>
                        <p:cond delay="0"/>
                      </p:stCondLst>
                      <p:childTnLst>
                        <p:par>
                          <p:cTn id="409" fill="hold" nodeType="withGroup">
                            <p:stCondLst>
                              <p:cond delay="0"/>
                            </p:stCondLst>
                            <p:childTnLst>
                              <p:par>
                                <p:cTn id="410" presetID="1" presetClass="entr" presetSubtype="0" fill="hold" grpId="0" nodeType="clickEffect">
                                  <p:stCondLst>
                                    <p:cond delay="0"/>
                                  </p:stCondLst>
                                  <p:childTnLst>
                                    <p:set>
                                      <p:cBhvr>
                                        <p:cTn id="411" dur="1" fill="hold">
                                          <p:stCondLst>
                                            <p:cond delay="0"/>
                                          </p:stCondLst>
                                        </p:cTn>
                                        <p:tgtEl>
                                          <p:spTgt spid="3224"/>
                                        </p:tgtEl>
                                        <p:attrNameLst>
                                          <p:attrName>style.visibility</p:attrName>
                                        </p:attrNameLst>
                                      </p:cBhvr>
                                      <p:to>
                                        <p:strVal val="visible"/>
                                      </p:to>
                                    </p:set>
                                  </p:childTnLst>
                                </p:cTn>
                              </p:par>
                            </p:childTnLst>
                          </p:cTn>
                        </p:par>
                      </p:childTnLst>
                    </p:cTn>
                  </p:par>
                </p:childTnLst>
              </p:cTn>
              <p:nextCondLst>
                <p:cond evt="onClick" delay="0">
                  <p:tgtEl>
                    <p:spTgt spid="3196"/>
                  </p:tgtEl>
                </p:cond>
              </p:nextCondLst>
            </p:seq>
            <p:seq concurrent="1" nextAc="seek">
              <p:cTn id="412" restart="whenNotActive" fill="hold" evtFilter="cancelBubble" nodeType="interactiveSeq">
                <p:stCondLst>
                  <p:cond evt="onClick" delay="0">
                    <p:tgtEl>
                      <p:spTgt spid="3197"/>
                    </p:tgtEl>
                  </p:cond>
                </p:stCondLst>
                <p:endSync evt="end" delay="0">
                  <p:rtn val="all"/>
                </p:endSync>
                <p:childTnLst>
                  <p:par>
                    <p:cTn id="413" fill="hold" nodeType="clickPar">
                      <p:stCondLst>
                        <p:cond delay="0"/>
                      </p:stCondLst>
                      <p:childTnLst>
                        <p:par>
                          <p:cTn id="414" fill="hold" nodeType="withGroup">
                            <p:stCondLst>
                              <p:cond delay="0"/>
                            </p:stCondLst>
                            <p:childTnLst>
                              <p:par>
                                <p:cTn id="415" presetID="1" presetClass="entr" presetSubtype="0" fill="hold" grpId="0" nodeType="clickEffect">
                                  <p:stCondLst>
                                    <p:cond delay="0"/>
                                  </p:stCondLst>
                                  <p:childTnLst>
                                    <p:set>
                                      <p:cBhvr>
                                        <p:cTn id="416" dur="1" fill="hold">
                                          <p:stCondLst>
                                            <p:cond delay="0"/>
                                          </p:stCondLst>
                                        </p:cTn>
                                        <p:tgtEl>
                                          <p:spTgt spid="3225"/>
                                        </p:tgtEl>
                                        <p:attrNameLst>
                                          <p:attrName>style.visibility</p:attrName>
                                        </p:attrNameLst>
                                      </p:cBhvr>
                                      <p:to>
                                        <p:strVal val="visible"/>
                                      </p:to>
                                    </p:set>
                                  </p:childTnLst>
                                </p:cTn>
                              </p:par>
                            </p:childTnLst>
                          </p:cTn>
                        </p:par>
                      </p:childTnLst>
                    </p:cTn>
                  </p:par>
                </p:childTnLst>
              </p:cTn>
              <p:nextCondLst>
                <p:cond evt="onClick" delay="0">
                  <p:tgtEl>
                    <p:spTgt spid="3197"/>
                  </p:tgtEl>
                </p:cond>
              </p:nextCondLst>
            </p:seq>
            <p:seq concurrent="1" nextAc="seek">
              <p:cTn id="417" restart="whenNotActive" fill="hold" evtFilter="cancelBubble" nodeType="interactiveSeq">
                <p:stCondLst>
                  <p:cond evt="onClick" delay="0">
                    <p:tgtEl>
                      <p:spTgt spid="3198"/>
                    </p:tgtEl>
                  </p:cond>
                </p:stCondLst>
                <p:endSync evt="end" delay="0">
                  <p:rtn val="all"/>
                </p:endSync>
                <p:childTnLst>
                  <p:par>
                    <p:cTn id="418" fill="hold" nodeType="clickPar">
                      <p:stCondLst>
                        <p:cond delay="0"/>
                      </p:stCondLst>
                      <p:childTnLst>
                        <p:par>
                          <p:cTn id="419" fill="hold" nodeType="withGroup">
                            <p:stCondLst>
                              <p:cond delay="0"/>
                            </p:stCondLst>
                            <p:childTnLst>
                              <p:par>
                                <p:cTn id="420" presetID="1" presetClass="entr" presetSubtype="0" fill="hold" grpId="0" nodeType="clickEffect">
                                  <p:stCondLst>
                                    <p:cond delay="0"/>
                                  </p:stCondLst>
                                  <p:childTnLst>
                                    <p:set>
                                      <p:cBhvr>
                                        <p:cTn id="421" dur="1" fill="hold">
                                          <p:stCondLst>
                                            <p:cond delay="0"/>
                                          </p:stCondLst>
                                        </p:cTn>
                                        <p:tgtEl>
                                          <p:spTgt spid="3226"/>
                                        </p:tgtEl>
                                        <p:attrNameLst>
                                          <p:attrName>style.visibility</p:attrName>
                                        </p:attrNameLst>
                                      </p:cBhvr>
                                      <p:to>
                                        <p:strVal val="visible"/>
                                      </p:to>
                                    </p:set>
                                  </p:childTnLst>
                                </p:cTn>
                              </p:par>
                            </p:childTnLst>
                          </p:cTn>
                        </p:par>
                      </p:childTnLst>
                    </p:cTn>
                  </p:par>
                </p:childTnLst>
              </p:cTn>
              <p:nextCondLst>
                <p:cond evt="onClick" delay="0">
                  <p:tgtEl>
                    <p:spTgt spid="3198"/>
                  </p:tgtEl>
                </p:cond>
              </p:nextCondLst>
            </p:seq>
            <p:seq concurrent="1" nextAc="seek">
              <p:cTn id="422" restart="whenNotActive" fill="hold" evtFilter="cancelBubble" nodeType="interactiveSeq">
                <p:stCondLst>
                  <p:cond evt="onClick" delay="0">
                    <p:tgtEl>
                      <p:spTgt spid="117"/>
                    </p:tgtEl>
                  </p:cond>
                </p:stCondLst>
                <p:endSync evt="end" delay="0">
                  <p:rtn val="all"/>
                </p:endSync>
                <p:childTnLst>
                  <p:par>
                    <p:cTn id="423" fill="hold">
                      <p:stCondLst>
                        <p:cond delay="0"/>
                      </p:stCondLst>
                      <p:childTnLst>
                        <p:par>
                          <p:cTn id="424" fill="hold">
                            <p:stCondLst>
                              <p:cond delay="0"/>
                            </p:stCondLst>
                            <p:childTnLst>
                              <p:par>
                                <p:cTn id="425" presetID="10" presetClass="exit" presetSubtype="0" fill="hold" grpId="0" nodeType="clickEffect">
                                  <p:stCondLst>
                                    <p:cond delay="0"/>
                                  </p:stCondLst>
                                  <p:childTnLst>
                                    <p:animEffect transition="out" filter="fade">
                                      <p:cBhvr>
                                        <p:cTn id="426" dur="2000"/>
                                        <p:tgtEl>
                                          <p:spTgt spid="117"/>
                                        </p:tgtEl>
                                      </p:cBhvr>
                                    </p:animEffect>
                                    <p:set>
                                      <p:cBhvr>
                                        <p:cTn id="427" dur="1" fill="hold">
                                          <p:stCondLst>
                                            <p:cond delay="1999"/>
                                          </p:stCondLst>
                                        </p:cTn>
                                        <p:tgtEl>
                                          <p:spTgt spid="117"/>
                                        </p:tgtEl>
                                        <p:attrNameLst>
                                          <p:attrName>style.visibility</p:attrName>
                                        </p:attrNameLst>
                                      </p:cBhvr>
                                      <p:to>
                                        <p:strVal val="hidden"/>
                                      </p:to>
                                    </p:set>
                                  </p:childTnLst>
                                </p:cTn>
                              </p:par>
                            </p:childTnLst>
                          </p:cTn>
                        </p:par>
                      </p:childTnLst>
                    </p:cTn>
                  </p:par>
                </p:childTnLst>
              </p:cTn>
              <p:nextCondLst>
                <p:cond evt="onClick" delay="0">
                  <p:tgtEl>
                    <p:spTgt spid="117"/>
                  </p:tgtEl>
                </p:cond>
              </p:nextCondLst>
            </p:seq>
            <p:seq concurrent="1" nextAc="seek">
              <p:cTn id="428" restart="whenNotActive" fill="hold" evtFilter="cancelBubble" nodeType="interactiveSeq">
                <p:stCondLst>
                  <p:cond evt="onClick" delay="0">
                    <p:tgtEl>
                      <p:spTgt spid="118"/>
                    </p:tgtEl>
                  </p:cond>
                </p:stCondLst>
                <p:endSync evt="end" delay="0">
                  <p:rtn val="all"/>
                </p:endSync>
                <p:childTnLst>
                  <p:par>
                    <p:cTn id="429" fill="hold">
                      <p:stCondLst>
                        <p:cond delay="0"/>
                      </p:stCondLst>
                      <p:childTnLst>
                        <p:par>
                          <p:cTn id="430" fill="hold">
                            <p:stCondLst>
                              <p:cond delay="0"/>
                            </p:stCondLst>
                            <p:childTnLst>
                              <p:par>
                                <p:cTn id="431" presetID="10" presetClass="exit" presetSubtype="0" fill="hold" grpId="0" nodeType="clickEffect">
                                  <p:stCondLst>
                                    <p:cond delay="0"/>
                                  </p:stCondLst>
                                  <p:childTnLst>
                                    <p:animEffect transition="out" filter="fade">
                                      <p:cBhvr>
                                        <p:cTn id="432" dur="2000"/>
                                        <p:tgtEl>
                                          <p:spTgt spid="118"/>
                                        </p:tgtEl>
                                      </p:cBhvr>
                                    </p:animEffect>
                                    <p:set>
                                      <p:cBhvr>
                                        <p:cTn id="433" dur="1" fill="hold">
                                          <p:stCondLst>
                                            <p:cond delay="1999"/>
                                          </p:stCondLst>
                                        </p:cTn>
                                        <p:tgtEl>
                                          <p:spTgt spid="118"/>
                                        </p:tgtEl>
                                        <p:attrNameLst>
                                          <p:attrName>style.visibility</p:attrName>
                                        </p:attrNameLst>
                                      </p:cBhvr>
                                      <p:to>
                                        <p:strVal val="hidden"/>
                                      </p:to>
                                    </p:set>
                                  </p:childTnLst>
                                </p:cTn>
                              </p:par>
                            </p:childTnLst>
                          </p:cTn>
                        </p:par>
                      </p:childTnLst>
                    </p:cTn>
                  </p:par>
                </p:childTnLst>
              </p:cTn>
              <p:nextCondLst>
                <p:cond evt="onClick" delay="0">
                  <p:tgtEl>
                    <p:spTgt spid="118"/>
                  </p:tgtEl>
                </p:cond>
              </p:nextCondLst>
            </p:seq>
            <p:seq concurrent="1" nextAc="seek">
              <p:cTn id="434" restart="whenNotActive" fill="hold" evtFilter="cancelBubble" nodeType="interactiveSeq">
                <p:stCondLst>
                  <p:cond evt="onClick" delay="0">
                    <p:tgtEl>
                      <p:spTgt spid="119"/>
                    </p:tgtEl>
                  </p:cond>
                </p:stCondLst>
                <p:endSync evt="end" delay="0">
                  <p:rtn val="all"/>
                </p:endSync>
                <p:childTnLst>
                  <p:par>
                    <p:cTn id="435" fill="hold">
                      <p:stCondLst>
                        <p:cond delay="0"/>
                      </p:stCondLst>
                      <p:childTnLst>
                        <p:par>
                          <p:cTn id="436" fill="hold">
                            <p:stCondLst>
                              <p:cond delay="0"/>
                            </p:stCondLst>
                            <p:childTnLst>
                              <p:par>
                                <p:cTn id="437" presetID="10" presetClass="exit" presetSubtype="0" fill="hold" grpId="0" nodeType="clickEffect">
                                  <p:stCondLst>
                                    <p:cond delay="0"/>
                                  </p:stCondLst>
                                  <p:childTnLst>
                                    <p:animEffect transition="out" filter="fade">
                                      <p:cBhvr>
                                        <p:cTn id="438" dur="2000"/>
                                        <p:tgtEl>
                                          <p:spTgt spid="119"/>
                                        </p:tgtEl>
                                      </p:cBhvr>
                                    </p:animEffect>
                                    <p:set>
                                      <p:cBhvr>
                                        <p:cTn id="439" dur="1" fill="hold">
                                          <p:stCondLst>
                                            <p:cond delay="1999"/>
                                          </p:stCondLst>
                                        </p:cTn>
                                        <p:tgtEl>
                                          <p:spTgt spid="119"/>
                                        </p:tgtEl>
                                        <p:attrNameLst>
                                          <p:attrName>style.visibility</p:attrName>
                                        </p:attrNameLst>
                                      </p:cBhvr>
                                      <p:to>
                                        <p:strVal val="hidden"/>
                                      </p:to>
                                    </p:set>
                                  </p:childTnLst>
                                </p:cTn>
                              </p:par>
                            </p:childTnLst>
                          </p:cTn>
                        </p:par>
                      </p:childTnLst>
                    </p:cTn>
                  </p:par>
                </p:childTnLst>
              </p:cTn>
              <p:nextCondLst>
                <p:cond evt="onClick" delay="0">
                  <p:tgtEl>
                    <p:spTgt spid="119"/>
                  </p:tgtEl>
                </p:cond>
              </p:nextCondLst>
            </p:seq>
            <p:seq concurrent="1" nextAc="seek">
              <p:cTn id="440" restart="whenNotActive" fill="hold" evtFilter="cancelBubble" nodeType="interactiveSeq">
                <p:stCondLst>
                  <p:cond evt="onClick" delay="0">
                    <p:tgtEl>
                      <p:spTgt spid="120"/>
                    </p:tgtEl>
                  </p:cond>
                </p:stCondLst>
                <p:endSync evt="end" delay="0">
                  <p:rtn val="all"/>
                </p:endSync>
                <p:childTnLst>
                  <p:par>
                    <p:cTn id="441" fill="hold">
                      <p:stCondLst>
                        <p:cond delay="0"/>
                      </p:stCondLst>
                      <p:childTnLst>
                        <p:par>
                          <p:cTn id="442" fill="hold">
                            <p:stCondLst>
                              <p:cond delay="0"/>
                            </p:stCondLst>
                            <p:childTnLst>
                              <p:par>
                                <p:cTn id="443" presetID="10" presetClass="exit" presetSubtype="0" fill="hold" grpId="0" nodeType="clickEffect">
                                  <p:stCondLst>
                                    <p:cond delay="0"/>
                                  </p:stCondLst>
                                  <p:childTnLst>
                                    <p:animEffect transition="out" filter="fade">
                                      <p:cBhvr>
                                        <p:cTn id="444" dur="2000"/>
                                        <p:tgtEl>
                                          <p:spTgt spid="120"/>
                                        </p:tgtEl>
                                      </p:cBhvr>
                                    </p:animEffect>
                                    <p:set>
                                      <p:cBhvr>
                                        <p:cTn id="445" dur="1" fill="hold">
                                          <p:stCondLst>
                                            <p:cond delay="1999"/>
                                          </p:stCondLst>
                                        </p:cTn>
                                        <p:tgtEl>
                                          <p:spTgt spid="120"/>
                                        </p:tgtEl>
                                        <p:attrNameLst>
                                          <p:attrName>style.visibility</p:attrName>
                                        </p:attrNameLst>
                                      </p:cBhvr>
                                      <p:to>
                                        <p:strVal val="hidden"/>
                                      </p:to>
                                    </p:set>
                                  </p:childTnLst>
                                </p:cTn>
                              </p:par>
                            </p:childTnLst>
                          </p:cTn>
                        </p:par>
                      </p:childTnLst>
                    </p:cTn>
                  </p:par>
                </p:childTnLst>
              </p:cTn>
              <p:nextCondLst>
                <p:cond evt="onClick" delay="0">
                  <p:tgtEl>
                    <p:spTgt spid="120"/>
                  </p:tgtEl>
                </p:cond>
              </p:nextCondLst>
            </p:seq>
            <p:seq concurrent="1" nextAc="seek">
              <p:cTn id="446" restart="whenNotActive" fill="hold" evtFilter="cancelBubble" nodeType="interactiveSeq">
                <p:stCondLst>
                  <p:cond evt="onClick" delay="0">
                    <p:tgtEl>
                      <p:spTgt spid="122"/>
                    </p:tgtEl>
                  </p:cond>
                </p:stCondLst>
                <p:endSync evt="end" delay="0">
                  <p:rtn val="all"/>
                </p:endSync>
                <p:childTnLst>
                  <p:par>
                    <p:cTn id="447" fill="hold">
                      <p:stCondLst>
                        <p:cond delay="0"/>
                      </p:stCondLst>
                      <p:childTnLst>
                        <p:par>
                          <p:cTn id="448" fill="hold">
                            <p:stCondLst>
                              <p:cond delay="0"/>
                            </p:stCondLst>
                            <p:childTnLst>
                              <p:par>
                                <p:cTn id="449" presetID="10" presetClass="exit" presetSubtype="0" fill="hold" grpId="0" nodeType="clickEffect">
                                  <p:stCondLst>
                                    <p:cond delay="0"/>
                                  </p:stCondLst>
                                  <p:childTnLst>
                                    <p:animEffect transition="out" filter="fade">
                                      <p:cBhvr>
                                        <p:cTn id="450" dur="2000"/>
                                        <p:tgtEl>
                                          <p:spTgt spid="122"/>
                                        </p:tgtEl>
                                      </p:cBhvr>
                                    </p:animEffect>
                                    <p:set>
                                      <p:cBhvr>
                                        <p:cTn id="451" dur="1" fill="hold">
                                          <p:stCondLst>
                                            <p:cond delay="1999"/>
                                          </p:stCondLst>
                                        </p:cTn>
                                        <p:tgtEl>
                                          <p:spTgt spid="122"/>
                                        </p:tgtEl>
                                        <p:attrNameLst>
                                          <p:attrName>style.visibility</p:attrName>
                                        </p:attrNameLst>
                                      </p:cBhvr>
                                      <p:to>
                                        <p:strVal val="hidden"/>
                                      </p:to>
                                    </p:set>
                                  </p:childTnLst>
                                </p:cTn>
                              </p:par>
                            </p:childTnLst>
                          </p:cTn>
                        </p:par>
                      </p:childTnLst>
                    </p:cTn>
                  </p:par>
                </p:childTnLst>
              </p:cTn>
              <p:nextCondLst>
                <p:cond evt="onClick" delay="0">
                  <p:tgtEl>
                    <p:spTgt spid="122"/>
                  </p:tgtEl>
                </p:cond>
              </p:nextCondLst>
            </p:seq>
            <p:seq concurrent="1" nextAc="seek">
              <p:cTn id="452" restart="whenNotActive" fill="hold" evtFilter="cancelBubble" nodeType="interactiveSeq">
                <p:stCondLst>
                  <p:cond evt="onClick" delay="0">
                    <p:tgtEl>
                      <p:spTgt spid="123"/>
                    </p:tgtEl>
                  </p:cond>
                </p:stCondLst>
                <p:endSync evt="end" delay="0">
                  <p:rtn val="all"/>
                </p:endSync>
                <p:childTnLst>
                  <p:par>
                    <p:cTn id="453" fill="hold">
                      <p:stCondLst>
                        <p:cond delay="0"/>
                      </p:stCondLst>
                      <p:childTnLst>
                        <p:par>
                          <p:cTn id="454" fill="hold">
                            <p:stCondLst>
                              <p:cond delay="0"/>
                            </p:stCondLst>
                            <p:childTnLst>
                              <p:par>
                                <p:cTn id="455" presetID="10" presetClass="exit" presetSubtype="0" fill="hold" grpId="0" nodeType="clickEffect">
                                  <p:stCondLst>
                                    <p:cond delay="0"/>
                                  </p:stCondLst>
                                  <p:childTnLst>
                                    <p:animEffect transition="out" filter="fade">
                                      <p:cBhvr>
                                        <p:cTn id="456" dur="2000"/>
                                        <p:tgtEl>
                                          <p:spTgt spid="123"/>
                                        </p:tgtEl>
                                      </p:cBhvr>
                                    </p:animEffect>
                                    <p:set>
                                      <p:cBhvr>
                                        <p:cTn id="457" dur="1" fill="hold">
                                          <p:stCondLst>
                                            <p:cond delay="1999"/>
                                          </p:stCondLst>
                                        </p:cTn>
                                        <p:tgtEl>
                                          <p:spTgt spid="123"/>
                                        </p:tgtEl>
                                        <p:attrNameLst>
                                          <p:attrName>style.visibility</p:attrName>
                                        </p:attrNameLst>
                                      </p:cBhvr>
                                      <p:to>
                                        <p:strVal val="hidden"/>
                                      </p:to>
                                    </p:set>
                                  </p:childTnLst>
                                </p:cTn>
                              </p:par>
                            </p:childTnLst>
                          </p:cTn>
                        </p:par>
                      </p:childTnLst>
                    </p:cTn>
                  </p:par>
                </p:childTnLst>
              </p:cTn>
              <p:nextCondLst>
                <p:cond evt="onClick" delay="0">
                  <p:tgtEl>
                    <p:spTgt spid="123"/>
                  </p:tgtEl>
                </p:cond>
              </p:nextCondLst>
            </p:seq>
          </p:childTnLst>
        </p:cTn>
      </p:par>
    </p:tnLst>
    <p:bldLst>
      <p:bldP spid="3155" grpId="0" animBg="1"/>
      <p:bldP spid="3183" grpId="0" animBg="1"/>
      <p:bldP spid="3211" grpId="0" animBg="1"/>
      <p:bldP spid="3143" grpId="0" animBg="1"/>
      <p:bldP spid="3144" grpId="0" animBg="1"/>
      <p:bldP spid="3145" grpId="0" animBg="1"/>
      <p:bldP spid="3146" grpId="0" animBg="1"/>
      <p:bldP spid="3147" grpId="0" animBg="1"/>
      <p:bldP spid="3148" grpId="0" animBg="1"/>
      <p:bldP spid="3149" grpId="0" animBg="1"/>
      <p:bldP spid="3150" grpId="0" animBg="1"/>
      <p:bldP spid="3151" grpId="0" animBg="1"/>
      <p:bldP spid="3152" grpId="0" animBg="1"/>
      <p:bldP spid="3153" grpId="0" animBg="1"/>
      <p:bldP spid="3154" grpId="0" animBg="1"/>
      <p:bldP spid="3156" grpId="0" animBg="1"/>
      <p:bldP spid="3157" grpId="0" animBg="1"/>
      <p:bldP spid="3158" grpId="0" animBg="1"/>
      <p:bldP spid="3159" grpId="0" animBg="1"/>
      <p:bldP spid="3160" grpId="0" animBg="1"/>
      <p:bldP spid="3161" grpId="0" animBg="1"/>
      <p:bldP spid="3162" grpId="0" animBg="1"/>
      <p:bldP spid="3163" grpId="0" animBg="1"/>
      <p:bldP spid="3164" grpId="0" animBg="1"/>
      <p:bldP spid="3165" grpId="0" animBg="1"/>
      <p:bldP spid="3166" grpId="0" animBg="1"/>
      <p:bldP spid="3167" grpId="0" animBg="1"/>
      <p:bldP spid="3168" grpId="0" animBg="1"/>
      <p:bldP spid="3169" grpId="0" animBg="1"/>
      <p:bldP spid="3170" grpId="0" animBg="1"/>
      <p:bldP spid="3171" grpId="0" animBg="1"/>
      <p:bldP spid="3172" grpId="0" animBg="1"/>
      <p:bldP spid="3173" grpId="0" animBg="1"/>
      <p:bldP spid="3174" grpId="0" animBg="1"/>
      <p:bldP spid="3175" grpId="0" animBg="1"/>
      <p:bldP spid="3176" grpId="0" animBg="1"/>
      <p:bldP spid="3177" grpId="0" animBg="1"/>
      <p:bldP spid="3178" grpId="0" animBg="1"/>
      <p:bldP spid="3179" grpId="0" animBg="1"/>
      <p:bldP spid="3180" grpId="0" animBg="1"/>
      <p:bldP spid="3181" grpId="0" animBg="1"/>
      <p:bldP spid="3182" grpId="0" animBg="1"/>
      <p:bldP spid="3184" grpId="0" animBg="1"/>
      <p:bldP spid="3185" grpId="0" animBg="1"/>
      <p:bldP spid="3186" grpId="0" animBg="1"/>
      <p:bldP spid="3187" grpId="0" animBg="1"/>
      <p:bldP spid="3188" grpId="0" animBg="1"/>
      <p:bldP spid="3189" grpId="0" animBg="1"/>
      <p:bldP spid="3190" grpId="0" animBg="1"/>
      <p:bldP spid="3191" grpId="0" animBg="1"/>
      <p:bldP spid="3192" grpId="0" animBg="1"/>
      <p:bldP spid="3193" grpId="0" animBg="1"/>
      <p:bldP spid="3194" grpId="0" animBg="1"/>
      <p:bldP spid="3195" grpId="0" animBg="1"/>
      <p:bldP spid="3196" grpId="0" animBg="1"/>
      <p:bldP spid="3197" grpId="0" animBg="1"/>
      <p:bldP spid="3198" grpId="0" animBg="1"/>
      <p:bldP spid="3199" grpId="0" animBg="1"/>
      <p:bldP spid="3200" grpId="0" animBg="1"/>
      <p:bldP spid="3201" grpId="0" animBg="1"/>
      <p:bldP spid="3202" grpId="0" animBg="1"/>
      <p:bldP spid="3203" grpId="0" animBg="1"/>
      <p:bldP spid="3204" grpId="0" animBg="1"/>
      <p:bldP spid="3205" grpId="0" animBg="1"/>
      <p:bldP spid="3206" grpId="0" animBg="1"/>
      <p:bldP spid="3207" grpId="0" animBg="1"/>
      <p:bldP spid="3208" grpId="0" animBg="1"/>
      <p:bldP spid="3209" grpId="0" animBg="1"/>
      <p:bldP spid="3210" grpId="0" animBg="1"/>
      <p:bldP spid="3212" grpId="0" animBg="1"/>
      <p:bldP spid="3213" grpId="0" animBg="1"/>
      <p:bldP spid="3214" grpId="0" animBg="1"/>
      <p:bldP spid="3215" grpId="0" animBg="1"/>
      <p:bldP spid="3216" grpId="0" animBg="1"/>
      <p:bldP spid="3217" grpId="0" animBg="1"/>
      <p:bldP spid="3218" grpId="0" animBg="1"/>
      <p:bldP spid="3219" grpId="0" animBg="1"/>
      <p:bldP spid="3220" grpId="0" animBg="1"/>
      <p:bldP spid="3221" grpId="0" animBg="1"/>
      <p:bldP spid="3222" grpId="0" animBg="1"/>
      <p:bldP spid="3223" grpId="0" animBg="1"/>
      <p:bldP spid="3224" grpId="0" animBg="1"/>
      <p:bldP spid="3225" grpId="0" animBg="1"/>
      <p:bldP spid="3226" grpId="0" animBg="1"/>
      <p:bldP spid="117" grpId="0" animBg="1"/>
      <p:bldP spid="118" grpId="0" animBg="1"/>
      <p:bldP spid="119" grpId="0" animBg="1"/>
      <p:bldP spid="120" grpId="0" animBg="1"/>
      <p:bldP spid="122" grpId="0" animBg="1"/>
      <p:bldP spid="12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60648"/>
            <a:ext cx="8686800" cy="1143000"/>
          </a:xfrm>
          <a:solidFill>
            <a:srgbClr val="C00000"/>
          </a:solidFill>
        </p:spPr>
        <p:txBody>
          <a:bodyPr/>
          <a:lstStyle/>
          <a:p>
            <a:r>
              <a:rPr lang="cs-CZ" dirty="0" smtClean="0">
                <a:solidFill>
                  <a:schemeClr val="bg1"/>
                </a:solidFill>
              </a:rPr>
              <a:t>1.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Řekni, čím se zabývá geologie.</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Geologie se zabývá studiem neživé přírody.</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2.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Řekni, čím se zabývá petrologie.</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Petrologie se zabývá horninami.</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3.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Vysvětli, jaký je rozdíl mezi nerostem a horninou.</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Hornina se skládá z nerostů.</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4.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Řekni, alespoň dva způsoby vzniku nerostů.</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Krystalizací magmatu nebo horkých roztoků,</a:t>
            </a:r>
          </a:p>
          <a:p>
            <a:pPr algn="ctr"/>
            <a:r>
              <a:rPr lang="cs-CZ" sz="2400" dirty="0" smtClean="0"/>
              <a:t>přeměnou, chemickým zvětráváním, činností </a:t>
            </a:r>
            <a:r>
              <a:rPr lang="cs-CZ" sz="2400" dirty="0" smtClean="0"/>
              <a:t>organismů.</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5.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Definuj nerost.</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Nerost je neživá přírodnina, která má určité chemické složení a vnitřní stavbu, lze zapsat chemickou značkou nebo vzorcem.</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6.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Řekni, jak se jmenuje jediný kapalný nerost.</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rtuť</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7.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Vyjmenuj prvky souměrnosti krystalů.</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osa, střed, rovina</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8.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Jmenuj alespoň 4 krystalové soustavy.</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trojklonná, jednoklonná, kosočtverečná, čtverečná, šesterečná, krychlová</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9.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Vyjmenuj fyzikální vlastnosti nerostů.</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hustota, barva, prostupnost světla, vryp, lesk, tvrdost, štěpnost, lom</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10.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Řekni, jak se jmenuje nejměkčí a nejtvrdší nerost ve stupnici tvrdosti.</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mastek a diamant</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11.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Vyjmenuj druhy hornin podle způsobu vzniku.</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83768"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Vyvřelé, přeměněné, usazené.</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12.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Vyjmenuj geosféry  vnitřní stavby Země.</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Zemské jádro, zemský plášť, zemská kůra.</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13.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Jmenuj geosféry Země v pořadí, ve kterém vznikaly.</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Litosféra, atmosféra, hydrosféra, biosféra.</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14.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Jak se jmenuje přístroj, který zaznamenává otřesy půdy.</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smtClean="0"/>
              <a:t>seismograf</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15.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Řekni, co je zdrojem energie pro vnější a vnitřní geologické děje. </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Slunce a nitro Země (jádro).</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16.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Jmenuj příklady vnějších geologických dějů.</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Zvětrávání, transport, ukládání.</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17.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Popiš hlavní části sopky. </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Magmatický krb, sopouch (komín), sopečný kužel.</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18.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Vyjmenuj geologické éry Země.</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err="1" smtClean="0"/>
              <a:t>Předgeologické</a:t>
            </a:r>
            <a:r>
              <a:rPr lang="cs-CZ" sz="2400" dirty="0" smtClean="0"/>
              <a:t> období, prahory, starohory, prvohory, druhohory, třetihory, čtvrtohory. </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19.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Jmenuj obnovitelné zdroje energie.</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Slunce, voda, vítr, biomasa.</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20.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Jmenuj neobnovitelné zdroje energie. </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Ropa, zemní plyn, uhlí, uran.</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21.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Vyjmenuj skleníkové plyny a vysvětli podstatu skleníkového efektu.</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Oxid uhličitý, </a:t>
            </a:r>
            <a:r>
              <a:rPr lang="cs-CZ" sz="2400" dirty="0" err="1" smtClean="0"/>
              <a:t>methan</a:t>
            </a:r>
            <a:r>
              <a:rPr lang="cs-CZ" sz="2400" dirty="0" smtClean="0"/>
              <a:t>, vodní pára.</a:t>
            </a:r>
          </a:p>
          <a:p>
            <a:pPr algn="ctr"/>
            <a:r>
              <a:rPr lang="cs-CZ" sz="2400" dirty="0" smtClean="0"/>
              <a:t>Tepelné záření se vrací zpět na zemi, protože se odráží od skleníkových plynů.</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22.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Řekni, v jaké vrstvě atmosféry bys hledal(a) ozonovou vrstvu a definuj její význam.</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Ve stratosféře, chrání před UV zářením.</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23.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Řekni, na jaké půdní typy rozlišujeme půdy podle obsahu humusu.</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Hnědozem, černozem, podzol.</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24.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Vyjmenuj půdotvorné činitele.</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Podnebí, živé organismy (</a:t>
            </a:r>
            <a:r>
              <a:rPr lang="cs-CZ" sz="2400" dirty="0" err="1" smtClean="0"/>
              <a:t>edafon</a:t>
            </a:r>
            <a:r>
              <a:rPr lang="cs-CZ" sz="2400" dirty="0" smtClean="0"/>
              <a:t>), matečná hornina.</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25.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Vysvětli pojem sukcese.</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Vývoj a změna ve skladbě společenstva daného </a:t>
            </a:r>
            <a:r>
              <a:rPr lang="cs-CZ" sz="2400" dirty="0" smtClean="0"/>
              <a:t>ekosystému (obnovu zařídí příroda sama).</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26.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Vysvětli pojem energetický mix</a:t>
            </a:r>
            <a:r>
              <a:rPr lang="cs-CZ" dirty="0" smtClean="0"/>
              <a:t>.</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Země využívá více zdrojů energie (sluneční, větrnou, jadernou, tepelnou, biomasu)</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27.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Jmenuj alespoň tři výhody regulace vodních </a:t>
            </a:r>
            <a:r>
              <a:rPr lang="cs-CZ" dirty="0" smtClean="0"/>
              <a:t>toků.</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Zdroj pitné vody, zabránění případným záplavám, rekreace…</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686800" cy="1143000"/>
          </a:xfrm>
          <a:solidFill>
            <a:srgbClr val="C00000"/>
          </a:solidFill>
        </p:spPr>
        <p:txBody>
          <a:bodyPr/>
          <a:lstStyle/>
          <a:p>
            <a:r>
              <a:rPr lang="cs-CZ" dirty="0" smtClean="0">
                <a:solidFill>
                  <a:schemeClr val="bg1"/>
                </a:solidFill>
              </a:rPr>
              <a:t>28. otázka</a:t>
            </a:r>
            <a:endParaRPr lang="cs-CZ" dirty="0">
              <a:solidFill>
                <a:schemeClr val="bg1"/>
              </a:solidFill>
            </a:endParaRPr>
          </a:p>
        </p:txBody>
      </p:sp>
      <p:sp>
        <p:nvSpPr>
          <p:cNvPr id="3" name="Zástupný symbol pro obsah 2"/>
          <p:cNvSpPr>
            <a:spLocks noGrp="1"/>
          </p:cNvSpPr>
          <p:nvPr>
            <p:ph idx="1"/>
          </p:nvPr>
        </p:nvSpPr>
        <p:spPr>
          <a:xfrm>
            <a:off x="457200" y="1600201"/>
            <a:ext cx="8686800" cy="1900808"/>
          </a:xfrm>
        </p:spPr>
        <p:txBody>
          <a:bodyPr/>
          <a:lstStyle/>
          <a:p>
            <a:r>
              <a:rPr lang="cs-CZ" dirty="0" smtClean="0"/>
              <a:t>Vyjmenuj složky půdy (5).</a:t>
            </a:r>
            <a:endParaRPr lang="cs-CZ" dirty="0"/>
          </a:p>
        </p:txBody>
      </p:sp>
      <p:sp>
        <p:nvSpPr>
          <p:cNvPr id="4" name="Elipsa 3"/>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5" name="Popisek se šipkou nahoru 4">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6" name="Obdélník 5"/>
          <p:cNvSpPr/>
          <p:nvPr/>
        </p:nvSpPr>
        <p:spPr>
          <a:xfrm>
            <a:off x="2411760" y="4941168"/>
            <a:ext cx="4608512"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Matečná hornina, půdní voda, půdní vzduch, </a:t>
            </a:r>
            <a:r>
              <a:rPr lang="cs-CZ" sz="2400" dirty="0" err="1" smtClean="0"/>
              <a:t>edafon</a:t>
            </a:r>
            <a:r>
              <a:rPr lang="cs-CZ" sz="2400" dirty="0" smtClean="0"/>
              <a:t>, humus.</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ox(i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1">
              <a:lumMod val="40000"/>
              <a:lumOff val="60000"/>
            </a:schemeClr>
          </a:solidFill>
        </p:spPr>
        <p:txBody>
          <a:bodyPr/>
          <a:lstStyle/>
          <a:p>
            <a:r>
              <a:rPr lang="cs-CZ" dirty="0" smtClean="0"/>
              <a:t>Náhradní otázka číslo 1</a:t>
            </a:r>
            <a:endParaRPr lang="cs-CZ" dirty="0"/>
          </a:p>
        </p:txBody>
      </p:sp>
      <p:sp>
        <p:nvSpPr>
          <p:cNvPr id="10" name="Zástupný symbol pro obsah 9"/>
          <p:cNvSpPr>
            <a:spLocks noGrp="1"/>
          </p:cNvSpPr>
          <p:nvPr>
            <p:ph idx="1"/>
          </p:nvPr>
        </p:nvSpPr>
        <p:spPr>
          <a:xfrm>
            <a:off x="457200" y="1600201"/>
            <a:ext cx="8229600" cy="2116832"/>
          </a:xfrm>
        </p:spPr>
        <p:txBody>
          <a:bodyPr/>
          <a:lstStyle/>
          <a:p>
            <a:r>
              <a:rPr lang="cs-CZ" dirty="0" smtClean="0"/>
              <a:t>Čedič je hornina vyvřelá výlevná.</a:t>
            </a:r>
            <a:endParaRPr lang="cs-CZ" dirty="0"/>
          </a:p>
        </p:txBody>
      </p:sp>
      <p:sp>
        <p:nvSpPr>
          <p:cNvPr id="7" name="Popisek se šipkou nahoru 6">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8" name="Elipsa 7"/>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9" name="Obdélník 8"/>
          <p:cNvSpPr/>
          <p:nvPr/>
        </p:nvSpPr>
        <p:spPr>
          <a:xfrm>
            <a:off x="3779912" y="4869160"/>
            <a:ext cx="2016224"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ANO</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ox(in)">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1">
              <a:lumMod val="40000"/>
              <a:lumOff val="60000"/>
            </a:schemeClr>
          </a:solidFill>
        </p:spPr>
        <p:txBody>
          <a:bodyPr/>
          <a:lstStyle/>
          <a:p>
            <a:r>
              <a:rPr lang="cs-CZ" dirty="0" smtClean="0"/>
              <a:t>Náhradní otázka číslo 2</a:t>
            </a:r>
            <a:endParaRPr lang="cs-CZ" dirty="0"/>
          </a:p>
        </p:txBody>
      </p:sp>
      <p:sp>
        <p:nvSpPr>
          <p:cNvPr id="10" name="Zástupný symbol pro obsah 9"/>
          <p:cNvSpPr>
            <a:spLocks noGrp="1"/>
          </p:cNvSpPr>
          <p:nvPr>
            <p:ph idx="1"/>
          </p:nvPr>
        </p:nvSpPr>
        <p:spPr>
          <a:xfrm>
            <a:off x="457200" y="1600201"/>
            <a:ext cx="8229600" cy="2116832"/>
          </a:xfrm>
        </p:spPr>
        <p:txBody>
          <a:bodyPr/>
          <a:lstStyle/>
          <a:p>
            <a:r>
              <a:rPr lang="cs-CZ" dirty="0" smtClean="0"/>
              <a:t>Žula  je hornina vyvřelá výlevná.</a:t>
            </a:r>
            <a:endParaRPr lang="cs-CZ" dirty="0"/>
          </a:p>
        </p:txBody>
      </p:sp>
      <p:sp>
        <p:nvSpPr>
          <p:cNvPr id="7" name="Popisek se šipkou nahoru 6">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8" name="Elipsa 7"/>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9" name="Obdélník 8"/>
          <p:cNvSpPr/>
          <p:nvPr/>
        </p:nvSpPr>
        <p:spPr>
          <a:xfrm>
            <a:off x="3779912" y="4869160"/>
            <a:ext cx="2016224"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NE</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ox(in)">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1">
              <a:lumMod val="40000"/>
              <a:lumOff val="60000"/>
            </a:schemeClr>
          </a:solidFill>
        </p:spPr>
        <p:txBody>
          <a:bodyPr/>
          <a:lstStyle/>
          <a:p>
            <a:r>
              <a:rPr lang="cs-CZ" dirty="0" smtClean="0"/>
              <a:t>Náhradní otázka číslo 3</a:t>
            </a:r>
            <a:endParaRPr lang="cs-CZ" dirty="0"/>
          </a:p>
        </p:txBody>
      </p:sp>
      <p:sp>
        <p:nvSpPr>
          <p:cNvPr id="10" name="Zástupný symbol pro obsah 9"/>
          <p:cNvSpPr>
            <a:spLocks noGrp="1"/>
          </p:cNvSpPr>
          <p:nvPr>
            <p:ph idx="1"/>
          </p:nvPr>
        </p:nvSpPr>
        <p:spPr>
          <a:xfrm>
            <a:off x="457200" y="1600201"/>
            <a:ext cx="8229600" cy="2116832"/>
          </a:xfrm>
        </p:spPr>
        <p:txBody>
          <a:bodyPr/>
          <a:lstStyle/>
          <a:p>
            <a:r>
              <a:rPr lang="cs-CZ" dirty="0" smtClean="0"/>
              <a:t>Mramor  je hornina přeměněná.</a:t>
            </a:r>
            <a:endParaRPr lang="cs-CZ" dirty="0"/>
          </a:p>
        </p:txBody>
      </p:sp>
      <p:sp>
        <p:nvSpPr>
          <p:cNvPr id="7" name="Popisek se šipkou nahoru 6">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8" name="Elipsa 7"/>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9" name="Obdélník 8"/>
          <p:cNvSpPr/>
          <p:nvPr/>
        </p:nvSpPr>
        <p:spPr>
          <a:xfrm>
            <a:off x="3779912" y="4869160"/>
            <a:ext cx="2016224"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ANO</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ox(in)">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1">
              <a:lumMod val="40000"/>
              <a:lumOff val="60000"/>
            </a:schemeClr>
          </a:solidFill>
        </p:spPr>
        <p:txBody>
          <a:bodyPr/>
          <a:lstStyle/>
          <a:p>
            <a:r>
              <a:rPr lang="cs-CZ" dirty="0" smtClean="0"/>
              <a:t>Náhradní otázka číslo 4</a:t>
            </a:r>
            <a:endParaRPr lang="cs-CZ" dirty="0"/>
          </a:p>
        </p:txBody>
      </p:sp>
      <p:sp>
        <p:nvSpPr>
          <p:cNvPr id="10" name="Zástupný symbol pro obsah 9"/>
          <p:cNvSpPr>
            <a:spLocks noGrp="1"/>
          </p:cNvSpPr>
          <p:nvPr>
            <p:ph idx="1"/>
          </p:nvPr>
        </p:nvSpPr>
        <p:spPr>
          <a:xfrm>
            <a:off x="457200" y="1600201"/>
            <a:ext cx="8229600" cy="2116832"/>
          </a:xfrm>
        </p:spPr>
        <p:txBody>
          <a:bodyPr/>
          <a:lstStyle/>
          <a:p>
            <a:r>
              <a:rPr lang="cs-CZ" dirty="0" smtClean="0"/>
              <a:t>Fylit je hornina vyvřelá výlevná.</a:t>
            </a:r>
            <a:endParaRPr lang="cs-CZ" dirty="0"/>
          </a:p>
        </p:txBody>
      </p:sp>
      <p:sp>
        <p:nvSpPr>
          <p:cNvPr id="7" name="Popisek se šipkou nahoru 6">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8" name="Elipsa 7"/>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9" name="Obdélník 8"/>
          <p:cNvSpPr/>
          <p:nvPr/>
        </p:nvSpPr>
        <p:spPr>
          <a:xfrm>
            <a:off x="3779912" y="4869160"/>
            <a:ext cx="2016224"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NE</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ox(in)">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1">
              <a:lumMod val="40000"/>
              <a:lumOff val="60000"/>
            </a:schemeClr>
          </a:solidFill>
        </p:spPr>
        <p:txBody>
          <a:bodyPr/>
          <a:lstStyle/>
          <a:p>
            <a:r>
              <a:rPr lang="cs-CZ" dirty="0" smtClean="0"/>
              <a:t>Náhradní otázka číslo 5</a:t>
            </a:r>
            <a:endParaRPr lang="cs-CZ" dirty="0"/>
          </a:p>
        </p:txBody>
      </p:sp>
      <p:sp>
        <p:nvSpPr>
          <p:cNvPr id="10" name="Zástupný symbol pro obsah 9"/>
          <p:cNvSpPr>
            <a:spLocks noGrp="1"/>
          </p:cNvSpPr>
          <p:nvPr>
            <p:ph idx="1"/>
          </p:nvPr>
        </p:nvSpPr>
        <p:spPr>
          <a:xfrm>
            <a:off x="457200" y="1600201"/>
            <a:ext cx="8229600" cy="2116832"/>
          </a:xfrm>
        </p:spPr>
        <p:txBody>
          <a:bodyPr/>
          <a:lstStyle/>
          <a:p>
            <a:r>
              <a:rPr lang="cs-CZ" dirty="0" smtClean="0"/>
              <a:t>Znělec  je hornina vyvřelá hlubinná.</a:t>
            </a:r>
            <a:endParaRPr lang="cs-CZ" dirty="0"/>
          </a:p>
        </p:txBody>
      </p:sp>
      <p:sp>
        <p:nvSpPr>
          <p:cNvPr id="7" name="Popisek se šipkou nahoru 6">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8" name="Elipsa 7"/>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9" name="Obdélník 8"/>
          <p:cNvSpPr/>
          <p:nvPr/>
        </p:nvSpPr>
        <p:spPr>
          <a:xfrm>
            <a:off x="3779912" y="4869160"/>
            <a:ext cx="2016224"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NE</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ox(in)">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chemeClr val="accent1">
              <a:lumMod val="40000"/>
              <a:lumOff val="60000"/>
            </a:schemeClr>
          </a:solidFill>
        </p:spPr>
        <p:txBody>
          <a:bodyPr/>
          <a:lstStyle/>
          <a:p>
            <a:r>
              <a:rPr lang="cs-CZ" dirty="0" smtClean="0"/>
              <a:t>Náhradní otázka číslo 6</a:t>
            </a:r>
            <a:endParaRPr lang="cs-CZ" dirty="0"/>
          </a:p>
        </p:txBody>
      </p:sp>
      <p:sp>
        <p:nvSpPr>
          <p:cNvPr id="10" name="Zástupný symbol pro obsah 9"/>
          <p:cNvSpPr>
            <a:spLocks noGrp="1"/>
          </p:cNvSpPr>
          <p:nvPr>
            <p:ph idx="1"/>
          </p:nvPr>
        </p:nvSpPr>
        <p:spPr>
          <a:xfrm>
            <a:off x="457200" y="1600201"/>
            <a:ext cx="8229600" cy="2116832"/>
          </a:xfrm>
        </p:spPr>
        <p:txBody>
          <a:bodyPr/>
          <a:lstStyle/>
          <a:p>
            <a:r>
              <a:rPr lang="cs-CZ" dirty="0" smtClean="0"/>
              <a:t>P</a:t>
            </a:r>
            <a:r>
              <a:rPr lang="cs-CZ" dirty="0" smtClean="0"/>
              <a:t>ískovec </a:t>
            </a:r>
            <a:r>
              <a:rPr lang="cs-CZ" dirty="0" smtClean="0"/>
              <a:t>je hornina usazená, zpevněná, mechanická.</a:t>
            </a:r>
            <a:endParaRPr lang="cs-CZ" dirty="0"/>
          </a:p>
        </p:txBody>
      </p:sp>
      <p:sp>
        <p:nvSpPr>
          <p:cNvPr id="7" name="Popisek se šipkou nahoru 6">
            <a:hlinkClick r:id="rId2" action="ppaction://hlinksldjump"/>
          </p:cNvPr>
          <p:cNvSpPr/>
          <p:nvPr/>
        </p:nvSpPr>
        <p:spPr>
          <a:xfrm>
            <a:off x="7812360" y="4725144"/>
            <a:ext cx="936104" cy="1440160"/>
          </a:xfrm>
          <a:prstGeom prst="upArrowCallou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bg1"/>
                </a:solidFill>
              </a:rPr>
              <a:t>ZPĚT</a:t>
            </a:r>
            <a:endParaRPr lang="cs-CZ" sz="2800" b="1" dirty="0">
              <a:solidFill>
                <a:schemeClr val="bg1"/>
              </a:solidFill>
            </a:endParaRPr>
          </a:p>
        </p:txBody>
      </p:sp>
      <p:sp>
        <p:nvSpPr>
          <p:cNvPr id="8" name="Elipsa 7"/>
          <p:cNvSpPr/>
          <p:nvPr/>
        </p:nvSpPr>
        <p:spPr>
          <a:xfrm>
            <a:off x="3203848" y="3861048"/>
            <a:ext cx="3168352" cy="72008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800" b="1" dirty="0" smtClean="0">
                <a:solidFill>
                  <a:schemeClr val="tx1"/>
                </a:solidFill>
              </a:rPr>
              <a:t>ODPOVĚĎ</a:t>
            </a:r>
            <a:endParaRPr lang="cs-CZ" sz="2800" b="1" dirty="0">
              <a:solidFill>
                <a:schemeClr val="tx1"/>
              </a:solidFill>
            </a:endParaRPr>
          </a:p>
        </p:txBody>
      </p:sp>
      <p:sp>
        <p:nvSpPr>
          <p:cNvPr id="9" name="Obdélník 8"/>
          <p:cNvSpPr/>
          <p:nvPr/>
        </p:nvSpPr>
        <p:spPr>
          <a:xfrm>
            <a:off x="3779912" y="4869160"/>
            <a:ext cx="2016224" cy="1512168"/>
          </a:xfrm>
          <a:prstGeom prst="rect">
            <a:avLst/>
          </a:prstGeom>
          <a:solidFill>
            <a:srgbClr val="002060"/>
          </a:solidFill>
          <a:ln w="762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dirty="0" smtClean="0"/>
              <a:t>ANO</a:t>
            </a:r>
            <a:endParaRPr lang="cs-CZ"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ox(in)">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ovéPole 3"/>
          <p:cNvSpPr txBox="1">
            <a:spLocks noChangeArrowheads="1"/>
          </p:cNvSpPr>
          <p:nvPr/>
        </p:nvSpPr>
        <p:spPr bwMode="auto">
          <a:xfrm>
            <a:off x="500063" y="642938"/>
            <a:ext cx="184150" cy="369887"/>
          </a:xfrm>
          <a:prstGeom prst="rect">
            <a:avLst/>
          </a:prstGeom>
          <a:noFill/>
          <a:ln w="9525">
            <a:noFill/>
            <a:miter lim="800000"/>
            <a:headEnd/>
            <a:tailEnd/>
          </a:ln>
        </p:spPr>
        <p:txBody>
          <a:bodyPr wrap="none">
            <a:spAutoFit/>
          </a:bodyPr>
          <a:lstStyle/>
          <a:p>
            <a:endParaRPr lang="cs-CZ"/>
          </a:p>
        </p:txBody>
      </p:sp>
      <p:sp>
        <p:nvSpPr>
          <p:cNvPr id="41987" name="Obdélník 3"/>
          <p:cNvSpPr>
            <a:spLocks noChangeArrowheads="1"/>
          </p:cNvSpPr>
          <p:nvPr/>
        </p:nvSpPr>
        <p:spPr bwMode="auto">
          <a:xfrm>
            <a:off x="493713" y="4437063"/>
            <a:ext cx="6694487" cy="369887"/>
          </a:xfrm>
          <a:prstGeom prst="rect">
            <a:avLst/>
          </a:prstGeom>
          <a:noFill/>
          <a:ln w="9525">
            <a:noFill/>
            <a:miter lim="800000"/>
            <a:headEnd/>
            <a:tailEnd/>
          </a:ln>
        </p:spPr>
        <p:txBody>
          <a:bodyPr>
            <a:spAutoFit/>
          </a:bodyPr>
          <a:lstStyle/>
          <a:p>
            <a:r>
              <a:rPr lang="cs-CZ"/>
              <a:t> </a:t>
            </a:r>
          </a:p>
        </p:txBody>
      </p:sp>
      <p:sp>
        <p:nvSpPr>
          <p:cNvPr id="41988" name="Obdélník 7"/>
          <p:cNvSpPr>
            <a:spLocks noChangeArrowheads="1"/>
          </p:cNvSpPr>
          <p:nvPr/>
        </p:nvSpPr>
        <p:spPr bwMode="auto">
          <a:xfrm>
            <a:off x="447675" y="5643563"/>
            <a:ext cx="8064500" cy="369887"/>
          </a:xfrm>
          <a:prstGeom prst="rect">
            <a:avLst/>
          </a:prstGeom>
          <a:noFill/>
          <a:ln w="9525">
            <a:noFill/>
            <a:miter lim="800000"/>
            <a:headEnd/>
            <a:tailEnd/>
          </a:ln>
        </p:spPr>
        <p:txBody>
          <a:bodyPr>
            <a:spAutoFit/>
          </a:bodyPr>
          <a:lstStyle/>
          <a:p>
            <a:r>
              <a:rPr lang="cs-CZ"/>
              <a:t> </a:t>
            </a:r>
          </a:p>
        </p:txBody>
      </p:sp>
      <p:sp>
        <p:nvSpPr>
          <p:cNvPr id="41990" name="TextovéPole 1"/>
          <p:cNvSpPr txBox="1">
            <a:spLocks noChangeArrowheads="1"/>
          </p:cNvSpPr>
          <p:nvPr/>
        </p:nvSpPr>
        <p:spPr bwMode="auto">
          <a:xfrm>
            <a:off x="2206625" y="688975"/>
            <a:ext cx="4546600" cy="647700"/>
          </a:xfrm>
          <a:prstGeom prst="rect">
            <a:avLst/>
          </a:prstGeom>
          <a:noFill/>
          <a:ln w="9525">
            <a:noFill/>
            <a:miter lim="800000"/>
            <a:headEnd/>
            <a:tailEnd/>
          </a:ln>
        </p:spPr>
        <p:txBody>
          <a:bodyPr>
            <a:spAutoFit/>
          </a:bodyPr>
          <a:lstStyle/>
          <a:p>
            <a:pPr algn="ctr"/>
            <a:r>
              <a:rPr lang="cs-CZ" sz="3600" dirty="0" smtClean="0"/>
              <a:t>POUŽITÉ ZDROJE: </a:t>
            </a:r>
            <a:endParaRPr lang="cs-CZ" sz="3600" dirty="0"/>
          </a:p>
        </p:txBody>
      </p:sp>
      <p:sp>
        <p:nvSpPr>
          <p:cNvPr id="6" name="TextovéPole 5"/>
          <p:cNvSpPr txBox="1"/>
          <p:nvPr/>
        </p:nvSpPr>
        <p:spPr>
          <a:xfrm>
            <a:off x="323528" y="1916832"/>
            <a:ext cx="8280920" cy="923330"/>
          </a:xfrm>
          <a:prstGeom prst="rect">
            <a:avLst/>
          </a:prstGeom>
          <a:noFill/>
        </p:spPr>
        <p:txBody>
          <a:bodyPr wrap="square" rtlCol="0">
            <a:spAutoFit/>
          </a:bodyPr>
          <a:lstStyle/>
          <a:p>
            <a:r>
              <a:rPr lang="cs-CZ" dirty="0" smtClean="0"/>
              <a:t>není-li uvedeno jinak vlastní práce autora</a:t>
            </a:r>
          </a:p>
          <a:p>
            <a:r>
              <a:rPr lang="cs-CZ" dirty="0" smtClean="0"/>
              <a:t>Obrázek použitý v prezentaci je dostupný pod licencí Microsoft Office 2007 na Office.</a:t>
            </a:r>
            <a:r>
              <a:rPr lang="cs-CZ" dirty="0" err="1" smtClean="0"/>
              <a:t>com</a:t>
            </a:r>
            <a:endParaRPr lang="cs-CZ"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435</TotalTime>
  <Words>888</Words>
  <Application>Microsoft Office PowerPoint</Application>
  <PresentationFormat>Předvádění na obrazovce (4:3)</PresentationFormat>
  <Paragraphs>329</Paragraphs>
  <Slides>37</Slides>
  <Notes>1</Notes>
  <HiddenSlides>0</HiddenSlides>
  <MMClips>0</MMClips>
  <ScaleCrop>false</ScaleCrop>
  <HeadingPairs>
    <vt:vector size="4" baseType="variant">
      <vt:variant>
        <vt:lpstr>Motiv</vt:lpstr>
      </vt:variant>
      <vt:variant>
        <vt:i4>1</vt:i4>
      </vt:variant>
      <vt:variant>
        <vt:lpstr>Nadpisy snímků</vt:lpstr>
      </vt:variant>
      <vt:variant>
        <vt:i4>37</vt:i4>
      </vt:variant>
    </vt:vector>
  </HeadingPairs>
  <TitlesOfParts>
    <vt:vector size="38" baseType="lpstr">
      <vt:lpstr>Motiv sady Office</vt:lpstr>
      <vt:lpstr>     Základní škola Ústí nad Labem, Anežky České 702/17, příspěvková organizace   Číslo projektu: CZ.1.07/1.4.00/21.2887     Název projektu: „Učíme lépe a moderněji“  OP VK 1.4                   Výukový materiál</vt:lpstr>
      <vt:lpstr>Snímek 2</vt:lpstr>
      <vt:lpstr>1. otázka</vt:lpstr>
      <vt:lpstr>2. otázka</vt:lpstr>
      <vt:lpstr>3. otázka</vt:lpstr>
      <vt:lpstr>4. otázka</vt:lpstr>
      <vt:lpstr>5. otázka</vt:lpstr>
      <vt:lpstr>6. otázka</vt:lpstr>
      <vt:lpstr>7. otázka</vt:lpstr>
      <vt:lpstr>8. otázka</vt:lpstr>
      <vt:lpstr>9. otázka</vt:lpstr>
      <vt:lpstr>10. otázka</vt:lpstr>
      <vt:lpstr>11. otázka</vt:lpstr>
      <vt:lpstr>12. otázka</vt:lpstr>
      <vt:lpstr>13. otázka</vt:lpstr>
      <vt:lpstr>14. otázka</vt:lpstr>
      <vt:lpstr>15. otázka</vt:lpstr>
      <vt:lpstr>16. otázka</vt:lpstr>
      <vt:lpstr>17. otázka</vt:lpstr>
      <vt:lpstr>18. otázka</vt:lpstr>
      <vt:lpstr>19. otázka</vt:lpstr>
      <vt:lpstr>20. otázka</vt:lpstr>
      <vt:lpstr>21. otázka</vt:lpstr>
      <vt:lpstr>22. otázka</vt:lpstr>
      <vt:lpstr>23. otázka</vt:lpstr>
      <vt:lpstr>24. otázka</vt:lpstr>
      <vt:lpstr>25. otázka</vt:lpstr>
      <vt:lpstr>26. otázka</vt:lpstr>
      <vt:lpstr>27. otázka</vt:lpstr>
      <vt:lpstr>28. otázka</vt:lpstr>
      <vt:lpstr>Náhradní otázka číslo 1</vt:lpstr>
      <vt:lpstr>Náhradní otázka číslo 2</vt:lpstr>
      <vt:lpstr>Náhradní otázka číslo 3</vt:lpstr>
      <vt:lpstr>Náhradní otázka číslo 4</vt:lpstr>
      <vt:lpstr>Náhradní otázka číslo 5</vt:lpstr>
      <vt:lpstr>Náhradní otázka číslo 6</vt:lpstr>
      <vt:lpstr>Snímek 37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Základní škola Ústí nad Labem, Anežky České 702/17, příspěvková organizace   Číslo projektu: CZ.1.07/1.4.00/21.2887     Název projektu: „Učíme lépe a moderněji“  OP VK 1.4                   Výukový materiál</dc:title>
  <cp:lastModifiedBy>PC-PRIRODOPIS</cp:lastModifiedBy>
  <cp:revision>39</cp:revision>
  <dcterms:modified xsi:type="dcterms:W3CDTF">2012-06-12T07:45:10Z</dcterms:modified>
</cp:coreProperties>
</file>