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68" r:id="rId4"/>
    <p:sldId id="261" r:id="rId5"/>
    <p:sldId id="270" r:id="rId6"/>
    <p:sldId id="269" r:id="rId7"/>
    <p:sldId id="266" r:id="rId8"/>
    <p:sldId id="263" r:id="rId9"/>
    <p:sldId id="267" r:id="rId10"/>
    <p:sldId id="271" r:id="rId11"/>
    <p:sldId id="264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215" autoAdjust="0"/>
  </p:normalViewPr>
  <p:slideViewPr>
    <p:cSldViewPr>
      <p:cViewPr varScale="1">
        <p:scale>
          <a:sx n="90" d="100"/>
          <a:sy n="90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  <a:alpha val="99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B0CF2D-89EC-4806-9683-477E19E42981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3B1F2-5C2F-4402-86AE-825F8C4B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3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unce" TargetMode="External"/><Relationship Id="rId2" Type="http://schemas.openxmlformats.org/officeDocument/2006/relationships/hyperlink" Target="http://cs.wikipedia.org/w/index.php?title=Pohyb_planet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wiki/Zem%C4%9B" TargetMode="External"/><Relationship Id="rId4" Type="http://schemas.openxmlformats.org/officeDocument/2006/relationships/hyperlink" Target="http://cs.wikipedia.org/wiki/M%C4%9Bs%C3%ADc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hyperlink" Target="http://cs.wikipedia.org/wiki/Chemie" TargetMode="External"/><Relationship Id="rId7" Type="http://schemas.openxmlformats.org/officeDocument/2006/relationships/image" Target="../media/image11.jpeg"/><Relationship Id="rId2" Type="http://schemas.openxmlformats.org/officeDocument/2006/relationships/hyperlink" Target="http://cs.wikipedia.org/wiki/Fyzi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gie" TargetMode="External"/><Relationship Id="rId5" Type="http://schemas.openxmlformats.org/officeDocument/2006/relationships/hyperlink" Target="http://cs.wikipedia.org/wiki/Astrologie" TargetMode="External"/><Relationship Id="rId4" Type="http://schemas.openxmlformats.org/officeDocument/2006/relationships/hyperlink" Target="http://cs.wikipedia.org/wiki/L%C3%A9ka%C5%99stv%C3%AD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aha.eu/public/ce/35/cc/108200_4_tycho_de_brahe.jpg" TargetMode="External"/><Relationship Id="rId3" Type="http://schemas.openxmlformats.org/officeDocument/2006/relationships/hyperlink" Target="http://www.astrovesta.com/sphera%5b1%5d.gif" TargetMode="External"/><Relationship Id="rId7" Type="http://schemas.openxmlformats.org/officeDocument/2006/relationships/hyperlink" Target="http://blogs.ethz.ch/digital-collections/files/2008/12/rar8932_0041_astronom.jpg" TargetMode="External"/><Relationship Id="rId12" Type="http://schemas.openxmlformats.org/officeDocument/2006/relationships/hyperlink" Target="http://www.puzzle-prodej.cz/gallery/u77003.jpg" TargetMode="External"/><Relationship Id="rId2" Type="http://schemas.openxmlformats.org/officeDocument/2006/relationships/hyperlink" Target="http://radyastrobaby.wz.cz/design/astr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arousse.fr/ressources/contrib/data/media/11003847.jpg" TargetMode="External"/><Relationship Id="rId11" Type="http://schemas.openxmlformats.org/officeDocument/2006/relationships/hyperlink" Target="http://www.yahwehsnewkingdom.com/Astrology_home_page.JPG" TargetMode="External"/><Relationship Id="rId5" Type="http://schemas.openxmlformats.org/officeDocument/2006/relationships/hyperlink" Target="http://www.nytimes.com/2006/08/01/science/01alch.html?_r=1" TargetMode="External"/><Relationship Id="rId10" Type="http://schemas.openxmlformats.org/officeDocument/2006/relationships/hyperlink" Target="http://www.okultweb.cz/data/sharedfiles/3615/astrolog-b.jpg" TargetMode="External"/><Relationship Id="rId4" Type="http://schemas.openxmlformats.org/officeDocument/2006/relationships/hyperlink" Target="http://upload.wikimedia.org/wikipedia/commons/thumb/1/1d/Pietro_Longhi_021.jpg/170px-Pietro_Longhi_021.jpg" TargetMode="External"/><Relationship Id="rId9" Type="http://schemas.openxmlformats.org/officeDocument/2006/relationships/hyperlink" Target="http://centros5.pntic.mec.es/sierrami/dematesna/demates45/opciones/sabias/Kepkler/kepler11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992153"/>
              </p:ext>
            </p:extLst>
          </p:nvPr>
        </p:nvGraphicFramePr>
        <p:xfrm>
          <a:off x="642910" y="1397000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 novými pojmy astrologie, astronomie, alchymie.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duben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Rudolf II.        DUM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 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728" y="2516703"/>
            <a:ext cx="70711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DOBA RUDOLFA II.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68801" y="4355812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- 14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21262" y="3851756"/>
            <a:ext cx="396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ASTROLOGIE,  ASTRONOMIE,  ALCHYMIE</a:t>
            </a:r>
            <a:endParaRPr lang="cs-CZ" dirty="0"/>
          </a:p>
        </p:txBody>
      </p:sp>
      <p:pic>
        <p:nvPicPr>
          <p:cNvPr id="7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264" y="560080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428604"/>
            <a:ext cx="80716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Astrolog </a:t>
            </a:r>
            <a:r>
              <a:rPr lang="cs-CZ" sz="3600" dirty="0" smtClean="0"/>
              <a:t>-  vědec,</a:t>
            </a:r>
          </a:p>
          <a:p>
            <a:r>
              <a:rPr lang="cs-CZ" sz="3600" dirty="0" smtClean="0"/>
              <a:t> který se zabýval sestavováním horoskopů </a:t>
            </a:r>
            <a:endParaRPr lang="cs-CZ" sz="3600" dirty="0"/>
          </a:p>
        </p:txBody>
      </p:sp>
      <p:pic>
        <p:nvPicPr>
          <p:cNvPr id="22530" name="Picture 2" descr="http://www.okultweb.cz/data/sharedfiles/3615/astrolog-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3639" y="1785926"/>
            <a:ext cx="4238625" cy="47625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405450"/>
            <a:ext cx="8884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Astrologie</a:t>
            </a:r>
            <a:r>
              <a:rPr lang="cs-CZ" sz="2800" dirty="0" smtClean="0"/>
              <a:t> – věda o sestavování horoskopů, hvězdopravectví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28596" y="1214422"/>
            <a:ext cx="850112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Zabývá se zkoumáním  dějů na obloze,  </a:t>
            </a:r>
            <a:r>
              <a:rPr lang="cs-CZ" sz="2800" dirty="0" smtClean="0">
                <a:hlinkClick r:id="rId2" tooltip="Pohyb planet (stránka neexistuje)"/>
              </a:rPr>
              <a:t>pohybem planet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3" tooltip="Slunce"/>
              </a:rPr>
              <a:t>Slunce</a:t>
            </a:r>
            <a:r>
              <a:rPr lang="cs-CZ" sz="2800" dirty="0" smtClean="0"/>
              <a:t>,  </a:t>
            </a:r>
            <a:r>
              <a:rPr lang="cs-CZ" sz="2800" dirty="0" smtClean="0">
                <a:hlinkClick r:id="rId4" tooltip="Měsíc"/>
              </a:rPr>
              <a:t>Měsíce</a:t>
            </a:r>
            <a:r>
              <a:rPr lang="cs-CZ" sz="2800" dirty="0" smtClean="0"/>
              <a:t>  a jejich vlivy na dění na </a:t>
            </a:r>
            <a:r>
              <a:rPr lang="cs-CZ" sz="2800" dirty="0" smtClean="0">
                <a:hlinkClick r:id="rId5" tooltip="Země"/>
              </a:rPr>
              <a:t>Zemi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Z těchto souvislostí vyvozuje a vysvětluje zákonitosti  v různých oblastech života. </a:t>
            </a:r>
          </a:p>
          <a:p>
            <a:r>
              <a:rPr lang="cs-CZ" sz="2800" dirty="0" smtClean="0"/>
              <a:t>              - vysvětlení  minulých dějů</a:t>
            </a:r>
          </a:p>
          <a:p>
            <a:r>
              <a:rPr lang="cs-CZ" sz="2800" dirty="0" smtClean="0"/>
              <a:t>              - předvídání událostí a dění v budoucnu života  </a:t>
            </a:r>
            <a:endParaRPr lang="cs-CZ" sz="2800" dirty="0"/>
          </a:p>
        </p:txBody>
      </p:sp>
      <p:pic>
        <p:nvPicPr>
          <p:cNvPr id="5124" name="Picture 4" descr="http://www.yahwehsnewkingdom.com/Astrology_home_page.JPG"/>
          <p:cNvPicPr>
            <a:picLocks noChangeAspect="1" noChangeArrowheads="1"/>
          </p:cNvPicPr>
          <p:nvPr/>
        </p:nvPicPr>
        <p:blipFill>
          <a:blip r:embed="rId6"/>
          <a:srcRect t="3922" r="8154"/>
          <a:stretch>
            <a:fillRect/>
          </a:stretch>
        </p:blipFill>
        <p:spPr bwMode="auto">
          <a:xfrm>
            <a:off x="-461434" y="-376641"/>
            <a:ext cx="9605434" cy="7234641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2588121"/>
            <a:ext cx="85800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Poznáš v jakém znamení ses narodil?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larousse.fr/ressources/contrib/data/media/11003847.jpg"/>
          <p:cNvPicPr>
            <a:picLocks noChangeAspect="1" noChangeArrowheads="1"/>
          </p:cNvPicPr>
          <p:nvPr/>
        </p:nvPicPr>
        <p:blipFill>
          <a:blip r:embed="rId2"/>
          <a:srcRect r="451" b="8968"/>
          <a:stretch>
            <a:fillRect/>
          </a:stretch>
        </p:blipFill>
        <p:spPr bwMode="auto">
          <a:xfrm>
            <a:off x="1285852" y="-24"/>
            <a:ext cx="6858047" cy="686888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1000108"/>
            <a:ext cx="30338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ASTROMOM</a:t>
            </a:r>
            <a:r>
              <a:rPr lang="cs-CZ" sz="3600" dirty="0" smtClean="0"/>
              <a:t> – </a:t>
            </a:r>
          </a:p>
          <a:p>
            <a:r>
              <a:rPr lang="cs-CZ" sz="3600" dirty="0" smtClean="0"/>
              <a:t>             hvězdář</a:t>
            </a:r>
            <a:endParaRPr lang="cs-CZ" sz="3600" dirty="0"/>
          </a:p>
        </p:txBody>
      </p:sp>
      <p:pic>
        <p:nvPicPr>
          <p:cNvPr id="6146" name="Picture 2" descr="http://blogs.ethz.ch/digital-collections/files/2008/12/rar8932_0041_astrono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52880" y="571480"/>
            <a:ext cx="5105400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15828" y="2773916"/>
            <a:ext cx="32989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zabýval se pozorováním</a:t>
            </a:r>
          </a:p>
          <a:p>
            <a:r>
              <a:rPr lang="cs-CZ" sz="2400" dirty="0" smtClean="0"/>
              <a:t>   hvězd  a planet</a:t>
            </a:r>
            <a:endParaRPr lang="cs-CZ" sz="24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43372" y="500042"/>
            <a:ext cx="515846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Astronomie</a:t>
            </a:r>
            <a:r>
              <a:rPr lang="cs-CZ" sz="3200" dirty="0" smtClean="0"/>
              <a:t> –</a:t>
            </a:r>
          </a:p>
          <a:p>
            <a:r>
              <a:rPr lang="cs-CZ" sz="3200" dirty="0" smtClean="0"/>
              <a:t>          věda o zkoumání hvězd</a:t>
            </a:r>
            <a:endParaRPr lang="cs-CZ" sz="3200" dirty="0"/>
          </a:p>
        </p:txBody>
      </p:sp>
      <p:pic>
        <p:nvPicPr>
          <p:cNvPr id="22532" name="Picture 4" descr="http://radyastrobaby.wz.cz/design/astr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6244" y="2614635"/>
            <a:ext cx="5086350" cy="4171951"/>
          </a:xfrm>
          <a:prstGeom prst="rect">
            <a:avLst/>
          </a:prstGeom>
          <a:noFill/>
        </p:spPr>
      </p:pic>
      <p:pic>
        <p:nvPicPr>
          <p:cNvPr id="22534" name="Picture 6" descr="http://www.astrovesta.com/sphera%5b1%5d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85727"/>
            <a:ext cx="3905250" cy="362902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1538" y="642918"/>
            <a:ext cx="31507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Tycho</a:t>
            </a:r>
            <a:r>
              <a:rPr lang="cs-CZ" sz="3600" dirty="0" smtClean="0"/>
              <a:t> de </a:t>
            </a:r>
            <a:r>
              <a:rPr lang="cs-CZ" sz="3600" dirty="0" err="1" smtClean="0"/>
              <a:t>Brahe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31255" y="639529"/>
            <a:ext cx="2098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Jan </a:t>
            </a:r>
            <a:r>
              <a:rPr lang="cs-CZ" sz="3600" dirty="0" err="1" smtClean="0"/>
              <a:t>Kepler</a:t>
            </a:r>
            <a:endParaRPr lang="cs-CZ" sz="3600" dirty="0"/>
          </a:p>
        </p:txBody>
      </p:sp>
      <p:pic>
        <p:nvPicPr>
          <p:cNvPr id="21506" name="Picture 2" descr="http://centros5.pntic.mec.es/sierrami/dematesna/demates45/opciones/sabias/Kepkler/kepler1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66038" y="1643050"/>
            <a:ext cx="3377928" cy="4714908"/>
          </a:xfrm>
          <a:prstGeom prst="rect">
            <a:avLst/>
          </a:prstGeom>
          <a:noFill/>
        </p:spPr>
      </p:pic>
      <p:pic>
        <p:nvPicPr>
          <p:cNvPr id="21508" name="Picture 4" descr="http://www.praha.eu/public/ce/35/cc/108200_4_tycho_de_brah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643050"/>
            <a:ext cx="3245428" cy="471490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www.puzzle-prodej.cz/gallery/u770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2857500" cy="36957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500042"/>
            <a:ext cx="829650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Alchymista</a:t>
            </a:r>
            <a:r>
              <a:rPr lang="cs-CZ" sz="3200" dirty="0" smtClean="0"/>
              <a:t> -  vědec, který se zabýval</a:t>
            </a:r>
          </a:p>
          <a:p>
            <a:r>
              <a:rPr lang="cs-CZ" sz="3200" dirty="0" smtClean="0"/>
              <a:t>                                   mícháním a výrobou lektvarů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20642" y="5357826"/>
            <a:ext cx="65614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Dokážeš namíchat nápoj „ VŠEZNAL“?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Co bys do takového </a:t>
            </a:r>
            <a:r>
              <a:rPr lang="cs-CZ" sz="3200" smtClean="0">
                <a:solidFill>
                  <a:srgbClr val="C00000"/>
                </a:solidFill>
              </a:rPr>
              <a:t>nápoje namíchal?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7554" y="2955193"/>
            <a:ext cx="57725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Rudolf II. chtěl namíchat nápoj „elixír života“,</a:t>
            </a:r>
          </a:p>
          <a:p>
            <a:r>
              <a:rPr lang="cs-CZ" sz="2400" dirty="0" smtClean="0"/>
              <a:t> který by uzdravoval a prodlužoval život.</a:t>
            </a:r>
            <a:endParaRPr lang="cs-CZ" sz="24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28662" y="357166"/>
            <a:ext cx="62252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Alchymie</a:t>
            </a:r>
            <a:r>
              <a:rPr lang="cs-CZ" sz="2800" dirty="0" smtClean="0"/>
              <a:t> -  první období ve vývoji chemie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786214" y="953516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Je  to obor lidského poznání, který měl prvky z budoucích vědních oborů (</a:t>
            </a:r>
            <a:r>
              <a:rPr lang="cs-CZ" sz="2400" dirty="0" smtClean="0">
                <a:hlinkClick r:id="rId2" tooltip="Fyzika"/>
              </a:rPr>
              <a:t>fyzika</a:t>
            </a:r>
            <a:r>
              <a:rPr lang="cs-CZ" sz="2400" dirty="0" smtClean="0"/>
              <a:t>, </a:t>
            </a:r>
            <a:r>
              <a:rPr lang="cs-CZ" sz="2400" dirty="0" smtClean="0">
                <a:hlinkClick r:id="rId3" tooltip="Chemie"/>
              </a:rPr>
              <a:t>chemie</a:t>
            </a:r>
            <a:r>
              <a:rPr lang="cs-CZ" sz="2400" dirty="0" smtClean="0"/>
              <a:t>, </a:t>
            </a:r>
            <a:r>
              <a:rPr lang="cs-CZ" sz="2400" dirty="0" smtClean="0">
                <a:hlinkClick r:id="rId4" tooltip="Lékařství"/>
              </a:rPr>
              <a:t>medicína</a:t>
            </a:r>
            <a:r>
              <a:rPr lang="cs-CZ" sz="2400" dirty="0" smtClean="0"/>
              <a:t>) i z dalších oblastí (</a:t>
            </a:r>
            <a:r>
              <a:rPr lang="cs-CZ" sz="2400" dirty="0" smtClean="0">
                <a:hlinkClick r:id="rId5" tooltip="Astrologie"/>
              </a:rPr>
              <a:t>astrologie</a:t>
            </a:r>
            <a:r>
              <a:rPr lang="cs-CZ" sz="2400" dirty="0" smtClean="0"/>
              <a:t>, </a:t>
            </a:r>
            <a:r>
              <a:rPr lang="cs-CZ" sz="2400" dirty="0" smtClean="0">
                <a:hlinkClick r:id="rId6" tooltip="Magie"/>
              </a:rPr>
              <a:t>magie</a:t>
            </a:r>
            <a:r>
              <a:rPr lang="cs-CZ" sz="2400" dirty="0" smtClean="0"/>
              <a:t>). </a:t>
            </a:r>
          </a:p>
          <a:p>
            <a:r>
              <a:rPr lang="cs-CZ" sz="2400" dirty="0" smtClean="0"/>
              <a:t>Alchymie je chápána jako předvědecký obor, který v hojné míře rozvinul experimentální metody poznávání přírodních dějů.</a:t>
            </a:r>
            <a:endParaRPr lang="cs-CZ" sz="2400" dirty="0"/>
          </a:p>
        </p:txBody>
      </p:sp>
      <p:pic>
        <p:nvPicPr>
          <p:cNvPr id="21506" name="Picture 2" descr="http://upload.wikimedia.org/wikipedia/commons/thumb/1/1d/Pietro_Longhi_021.jpg/170px-Pietro_Longhi_02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1214422"/>
            <a:ext cx="2428892" cy="3028973"/>
          </a:xfrm>
          <a:prstGeom prst="rect">
            <a:avLst/>
          </a:prstGeom>
          <a:noFill/>
        </p:spPr>
      </p:pic>
      <p:pic>
        <p:nvPicPr>
          <p:cNvPr id="21508" name="Picture 4" descr="http://graphics8.nytimes.com/images/2006/08/01/science/alchemy.1.60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00364" y="4381522"/>
            <a:ext cx="5715000" cy="233362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85802" y="3881770"/>
            <a:ext cx="628652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1" dirty="0" smtClean="0"/>
              <a:t>Astronomie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2"/>
              </a:rPr>
              <a:t>http://radyastrobaby.wz.cz/design/astro.jpg</a:t>
            </a:r>
            <a:r>
              <a:rPr lang="cs-CZ" sz="1100" dirty="0" smtClean="0"/>
              <a:t>  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9462" y="3143248"/>
            <a:ext cx="357822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err="1" smtClean="0"/>
              <a:t>AstroVesta.com</a:t>
            </a:r>
            <a:r>
              <a:rPr lang="cs-CZ" sz="1100" b="1" dirty="0" smtClean="0"/>
              <a:t> -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astrovesta.com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sphera</a:t>
            </a:r>
            <a:r>
              <a:rPr lang="cs-CZ" sz="1100" dirty="0" smtClean="0">
                <a:hlinkClick r:id="rId3"/>
              </a:rPr>
              <a:t>[1].</a:t>
            </a:r>
            <a:r>
              <a:rPr lang="cs-CZ" sz="1100" dirty="0" err="1" smtClean="0">
                <a:hlinkClick r:id="rId3"/>
              </a:rPr>
              <a:t>gif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4401" y="5072074"/>
            <a:ext cx="750237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Alchymie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4"/>
              </a:rPr>
              <a:t>http://upload.wikimedia.org/wikipedia/commons/thumb/1/1d/Pietro_Longhi_021.jpg/170px-Pietro_Longhi_021.jpg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5500702"/>
            <a:ext cx="455284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Alchymie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5"/>
              </a:rPr>
              <a:t>http://www.</a:t>
            </a:r>
            <a:r>
              <a:rPr lang="cs-CZ" sz="1100" dirty="0" err="1" smtClean="0">
                <a:hlinkClick r:id="rId5"/>
              </a:rPr>
              <a:t>nytimes.com</a:t>
            </a:r>
            <a:r>
              <a:rPr lang="cs-CZ" sz="1100" dirty="0" smtClean="0">
                <a:hlinkClick r:id="rId5"/>
              </a:rPr>
              <a:t>/2006/08/01/science/01alch.html?_r=1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785786" y="2786058"/>
            <a:ext cx="81439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1" dirty="0" smtClean="0"/>
              <a:t>Znamení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6"/>
              </a:rPr>
              <a:t>http://www.</a:t>
            </a:r>
            <a:r>
              <a:rPr lang="cs-CZ" sz="1100" dirty="0" err="1" smtClean="0">
                <a:hlinkClick r:id="rId6"/>
              </a:rPr>
              <a:t>larousse.fr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ressources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contrib</a:t>
            </a:r>
            <a:r>
              <a:rPr lang="cs-CZ" sz="1100" dirty="0" smtClean="0">
                <a:hlinkClick r:id="rId6"/>
              </a:rPr>
              <a:t>/data/media/11003847.jpg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3596018"/>
            <a:ext cx="55787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Astronom</a:t>
            </a:r>
            <a:r>
              <a:rPr lang="cs-CZ" sz="1100" dirty="0" smtClean="0"/>
              <a:t> - </a:t>
            </a:r>
            <a:r>
              <a:rPr lang="cs-CZ" sz="1100" dirty="0" smtClean="0">
                <a:hlinkClick r:id="rId7"/>
              </a:rPr>
              <a:t>http://blogs.ethz.ch/digital-collections/files/2008/12/rar8932_0041_astronom.jpg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4310398"/>
            <a:ext cx="521809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err="1" smtClean="0"/>
              <a:t>Tycho</a:t>
            </a:r>
            <a:r>
              <a:rPr lang="cs-CZ" sz="1100" b="1" dirty="0" smtClean="0"/>
              <a:t> de </a:t>
            </a:r>
            <a:r>
              <a:rPr lang="cs-CZ" sz="1100" b="1" dirty="0" err="1" smtClean="0"/>
              <a:t>Brahe</a:t>
            </a:r>
            <a:r>
              <a:rPr lang="cs-CZ" sz="1100" b="1" dirty="0" smtClean="0"/>
              <a:t>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8"/>
              </a:rPr>
              <a:t>http://www.</a:t>
            </a:r>
            <a:r>
              <a:rPr lang="cs-CZ" sz="1100" dirty="0" err="1" smtClean="0">
                <a:hlinkClick r:id="rId8"/>
              </a:rPr>
              <a:t>praha.eu</a:t>
            </a:r>
            <a:r>
              <a:rPr lang="cs-CZ" sz="1100" dirty="0" smtClean="0">
                <a:hlinkClick r:id="rId8"/>
              </a:rPr>
              <a:t>/public/</a:t>
            </a:r>
            <a:r>
              <a:rPr lang="cs-CZ" sz="1100" dirty="0" err="1" smtClean="0">
                <a:hlinkClick r:id="rId8"/>
              </a:rPr>
              <a:t>ce</a:t>
            </a:r>
            <a:r>
              <a:rPr lang="cs-CZ" sz="1100" dirty="0" smtClean="0">
                <a:hlinkClick r:id="rId8"/>
              </a:rPr>
              <a:t>/35/</a:t>
            </a:r>
            <a:r>
              <a:rPr lang="cs-CZ" sz="1100" dirty="0" err="1" smtClean="0">
                <a:hlinkClick r:id="rId8"/>
              </a:rPr>
              <a:t>cc</a:t>
            </a:r>
            <a:r>
              <a:rPr lang="cs-CZ" sz="1100" dirty="0" smtClean="0">
                <a:hlinkClick r:id="rId8"/>
              </a:rPr>
              <a:t>/108200_4_</a:t>
            </a:r>
            <a:r>
              <a:rPr lang="cs-CZ" sz="1100" dirty="0" err="1" smtClean="0">
                <a:hlinkClick r:id="rId8"/>
              </a:rPr>
              <a:t>tycho</a:t>
            </a:r>
            <a:r>
              <a:rPr lang="cs-CZ" sz="1100" dirty="0" smtClean="0">
                <a:hlinkClick r:id="rId8"/>
              </a:rPr>
              <a:t>_de_</a:t>
            </a:r>
            <a:r>
              <a:rPr lang="cs-CZ" sz="1100" dirty="0" err="1" smtClean="0">
                <a:hlinkClick r:id="rId8"/>
              </a:rPr>
              <a:t>brahe.jpg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4667588"/>
            <a:ext cx="662873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Jan </a:t>
            </a:r>
            <a:r>
              <a:rPr lang="cs-CZ" sz="1100" b="1" dirty="0" err="1" smtClean="0"/>
              <a:t>Kepler</a:t>
            </a:r>
            <a:r>
              <a:rPr lang="cs-CZ" sz="1100" b="1" dirty="0" smtClean="0"/>
              <a:t>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9"/>
              </a:rPr>
              <a:t>http://centros5.pntic.mec.es/</a:t>
            </a:r>
            <a:r>
              <a:rPr lang="cs-CZ" sz="1100" dirty="0" err="1" smtClean="0">
                <a:hlinkClick r:id="rId9"/>
              </a:rPr>
              <a:t>sierrami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dematesna</a:t>
            </a:r>
            <a:r>
              <a:rPr lang="cs-CZ" sz="1100" dirty="0" smtClean="0">
                <a:hlinkClick r:id="rId9"/>
              </a:rPr>
              <a:t>/demates45/</a:t>
            </a:r>
            <a:r>
              <a:rPr lang="cs-CZ" sz="1100" dirty="0" err="1" smtClean="0">
                <a:hlinkClick r:id="rId9"/>
              </a:rPr>
              <a:t>opciones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sabias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Kepkler</a:t>
            </a:r>
            <a:r>
              <a:rPr lang="cs-CZ" sz="1100" dirty="0" smtClean="0">
                <a:hlinkClick r:id="rId9"/>
              </a:rPr>
              <a:t>/kepler11.gif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786" y="2000240"/>
            <a:ext cx="43043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err="1" smtClean="0"/>
              <a:t>Astolog</a:t>
            </a:r>
            <a:r>
              <a:rPr lang="cs-CZ" sz="1100" b="1" dirty="0" smtClean="0"/>
              <a:t>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10"/>
              </a:rPr>
              <a:t>http://www.</a:t>
            </a:r>
            <a:r>
              <a:rPr lang="cs-CZ" sz="1100" dirty="0" err="1" smtClean="0">
                <a:hlinkClick r:id="rId10"/>
              </a:rPr>
              <a:t>okultweb.cz</a:t>
            </a:r>
            <a:r>
              <a:rPr lang="cs-CZ" sz="1100" dirty="0" smtClean="0">
                <a:hlinkClick r:id="rId10"/>
              </a:rPr>
              <a:t>/data/</a:t>
            </a:r>
            <a:r>
              <a:rPr lang="cs-CZ" sz="1100" dirty="0" err="1" smtClean="0">
                <a:hlinkClick r:id="rId10"/>
              </a:rPr>
              <a:t>sharedfiles</a:t>
            </a:r>
            <a:r>
              <a:rPr lang="cs-CZ" sz="1100" dirty="0" smtClean="0">
                <a:hlinkClick r:id="rId10"/>
              </a:rPr>
              <a:t>/3615/astrolog-</a:t>
            </a:r>
            <a:r>
              <a:rPr lang="cs-CZ" sz="1100" dirty="0" err="1" smtClean="0">
                <a:hlinkClick r:id="rId10"/>
              </a:rPr>
              <a:t>b.jpg</a:t>
            </a:r>
            <a:endParaRPr lang="cs-CZ" sz="11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5786" y="2357430"/>
            <a:ext cx="467307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Astrology</a:t>
            </a:r>
            <a:r>
              <a:rPr lang="cs-CZ" sz="1100" dirty="0" smtClean="0"/>
              <a:t> - </a:t>
            </a:r>
            <a:r>
              <a:rPr lang="cs-CZ" sz="1100" dirty="0" smtClean="0">
                <a:hlinkClick r:id="rId11"/>
              </a:rPr>
              <a:t>http://www.</a:t>
            </a:r>
            <a:r>
              <a:rPr lang="cs-CZ" sz="1100" dirty="0" err="1" smtClean="0">
                <a:hlinkClick r:id="rId11"/>
              </a:rPr>
              <a:t>yahwehsnewkingdom.com</a:t>
            </a:r>
            <a:r>
              <a:rPr lang="cs-CZ" sz="1100" dirty="0" smtClean="0">
                <a:hlinkClick r:id="rId11"/>
              </a:rPr>
              <a:t>/Astrology_</a:t>
            </a:r>
            <a:r>
              <a:rPr lang="cs-CZ" sz="1100" dirty="0" err="1" smtClean="0">
                <a:hlinkClick r:id="rId11"/>
              </a:rPr>
              <a:t>home</a:t>
            </a:r>
            <a:r>
              <a:rPr lang="cs-CZ" sz="1100" dirty="0" smtClean="0">
                <a:hlinkClick r:id="rId11"/>
              </a:rPr>
              <a:t>_</a:t>
            </a:r>
            <a:r>
              <a:rPr lang="cs-CZ" sz="1100" dirty="0" err="1" smtClean="0">
                <a:hlinkClick r:id="rId11"/>
              </a:rPr>
              <a:t>page.JPG</a:t>
            </a:r>
            <a:endParaRPr lang="cs-CZ" sz="11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5786" y="5890787"/>
            <a:ext cx="3738524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Alchymista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12"/>
              </a:rPr>
              <a:t>http://www.puzzle-prodej.</a:t>
            </a:r>
            <a:r>
              <a:rPr lang="cs-CZ" sz="1100" dirty="0" err="1" smtClean="0">
                <a:hlinkClick r:id="rId12"/>
              </a:rPr>
              <a:t>cz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gallery</a:t>
            </a:r>
            <a:r>
              <a:rPr lang="cs-CZ" sz="1100" dirty="0" smtClean="0">
                <a:hlinkClick r:id="rId12"/>
              </a:rPr>
              <a:t>/u77003.jpg</a:t>
            </a:r>
            <a:endParaRPr lang="cs-CZ" sz="1100" dirty="0" smtClean="0"/>
          </a:p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785918" y="196500"/>
            <a:ext cx="578646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</TotalTime>
  <Words>247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56</cp:revision>
  <dcterms:created xsi:type="dcterms:W3CDTF">2012-04-14T21:30:02Z</dcterms:created>
  <dcterms:modified xsi:type="dcterms:W3CDTF">2012-05-02T10:19:36Z</dcterms:modified>
</cp:coreProperties>
</file>