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69" r:id="rId5"/>
    <p:sldId id="268" r:id="rId6"/>
    <p:sldId id="259" r:id="rId7"/>
    <p:sldId id="267" r:id="rId8"/>
    <p:sldId id="260" r:id="rId9"/>
    <p:sldId id="270" r:id="rId10"/>
    <p:sldId id="27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20" autoAdjust="0"/>
    <p:restoredTop sz="97215" autoAdjust="0"/>
  </p:normalViewPr>
  <p:slideViewPr>
    <p:cSldViewPr>
      <p:cViewPr>
        <p:scale>
          <a:sx n="100" d="100"/>
          <a:sy n="100" d="100"/>
        </p:scale>
        <p:origin x="-145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  <a:alpha val="99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simonak.eu/images/obrazky_ostatni_strany/h_k/8_20_2.jpg" TargetMode="External"/><Relationship Id="rId3" Type="http://schemas.openxmlformats.org/officeDocument/2006/relationships/hyperlink" Target="http://www.markijan.wz.cz/rudolf.jpg" TargetMode="External"/><Relationship Id="rId7" Type="http://schemas.openxmlformats.org/officeDocument/2006/relationships/hyperlink" Target="http://nd03.jxs.cz/050/811/4100e1b781_66909724_o2.jpg" TargetMode="External"/><Relationship Id="rId2" Type="http://schemas.openxmlformats.org/officeDocument/2006/relationships/hyperlink" Target="http://upload.wikimedia.org/wikipedia/commons/thumb/d/d0/Hans_Bocksberger_der_Aeltere_001.jpg/250px-Hans_Bocksberger_der_Aeltere_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imgres?q=s%C3%ADdlo+Habsburk%C5%AF+v+16.+stol&amp;hl=cs&amp;gbv=2&amp;biw=1280&amp;bih=961&amp;tbm=isch&amp;tbnid=2c5OB_X_E0FwdM:&amp;imgrefurl=http://habsburg.blog.cz/&amp;docid=5CR" TargetMode="External"/><Relationship Id="rId5" Type="http://schemas.openxmlformats.org/officeDocument/2006/relationships/hyperlink" Target="http://historika.fabulator.cz/ilustrace/ovocny_rudolf.jpg" TargetMode="External"/><Relationship Id="rId10" Type="http://schemas.openxmlformats.org/officeDocument/2006/relationships/hyperlink" Target="http://www.dardari.wz.cz/Cisar%20Matyas.jpg" TargetMode="External"/><Relationship Id="rId4" Type="http://schemas.openxmlformats.org/officeDocument/2006/relationships/hyperlink" Target="http://www.jjh.cz/panovnici/img/95.jpg" TargetMode="External"/><Relationship Id="rId9" Type="http://schemas.openxmlformats.org/officeDocument/2006/relationships/hyperlink" Target="http://www.pohlednice-praha.cz/historicke/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7792328"/>
              </p:ext>
            </p:extLst>
          </p:nvPr>
        </p:nvGraphicFramePr>
        <p:xfrm>
          <a:off x="642910" y="1397000"/>
          <a:ext cx="7951814" cy="319753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prvními panovníky rodu Habsburků -  Ferdinand I. Habsburský, Rudolf II.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duben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Rudolf II.        DUM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55149" y="2374429"/>
            <a:ext cx="5360057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HABSBURKOVÉ</a:t>
            </a:r>
          </a:p>
          <a:p>
            <a:r>
              <a:rPr lang="cs-CZ" sz="4800" dirty="0" smtClean="0"/>
              <a:t>    CÍSAŘ RUDOLF II.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38005" y="4283804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</a:t>
            </a:r>
            <a:r>
              <a:rPr lang="cs-CZ" dirty="0" smtClean="0"/>
              <a:t>- 15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59293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5572140"/>
            <a:ext cx="6606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Nový dějinný úsek nazývaný novověk.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8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264" y="63208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427" y="500042"/>
            <a:ext cx="869629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smrti Ludvíka Jagellonského na český  i  uherský </a:t>
            </a:r>
          </a:p>
          <a:p>
            <a:r>
              <a:rPr lang="cs-CZ" sz="3200" dirty="0" smtClean="0"/>
              <a:t>trůn byl zvolen </a:t>
            </a:r>
            <a:r>
              <a:rPr lang="cs-CZ" sz="3200" b="1" dirty="0" smtClean="0"/>
              <a:t>Ferdinand I. Habsburský .</a:t>
            </a:r>
            <a:endParaRPr lang="cs-CZ" sz="3200" b="1" dirty="0"/>
          </a:p>
        </p:txBody>
      </p:sp>
      <p:pic>
        <p:nvPicPr>
          <p:cNvPr id="5122" name="Picture 2" descr="http://upload.wikimedia.org/wikipedia/commons/thumb/d/d0/Hans_Bocksberger_der_Aeltere_001.jpg/250px-Hans_Bocksberger_der_Aeltere_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62716" y="1785926"/>
            <a:ext cx="2381250" cy="47053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2844" y="2428868"/>
            <a:ext cx="61440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Habsburský rod byl neobyčejně</a:t>
            </a:r>
          </a:p>
          <a:p>
            <a:r>
              <a:rPr lang="cs-CZ" sz="3200" dirty="0" smtClean="0"/>
              <a:t>                        </a:t>
            </a:r>
            <a:r>
              <a:rPr lang="cs-CZ" sz="3200" b="1" dirty="0" smtClean="0"/>
              <a:t>mocný evropský rod.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5620424"/>
            <a:ext cx="5611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Vláda Habsburků u nás trvala </a:t>
            </a:r>
            <a:r>
              <a:rPr lang="cs-CZ" sz="2800" b="1" dirty="0" smtClean="0"/>
              <a:t>400 let.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3786190"/>
            <a:ext cx="50481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 Uhodni,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jak dlouho v českých zemích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trvala vláda Habsburků?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landsknechti.cz/userfiles/maparise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62" y="1466873"/>
            <a:ext cx="6858000" cy="52482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71604" y="642918"/>
            <a:ext cx="6183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Říše Habsburků na počátku 16. stol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nd03.jxs.cz/909/212/d6977c2747_66904032_o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9786" y="2643182"/>
            <a:ext cx="4133850" cy="3733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810183" y="1782537"/>
            <a:ext cx="46906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/>
              <a:t>Hrad </a:t>
            </a:r>
            <a:r>
              <a:rPr lang="cs-CZ" sz="3600" i="1" dirty="0" err="1" smtClean="0"/>
              <a:t>Habsburg</a:t>
            </a:r>
            <a:r>
              <a:rPr lang="cs-CZ" sz="3600" i="1" dirty="0" smtClean="0"/>
              <a:t> ve Vídni.</a:t>
            </a:r>
            <a:endParaRPr lang="cs-CZ" sz="36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54309" y="357166"/>
            <a:ext cx="65609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Sídlem Habsburků byla Vídeň.</a:t>
            </a:r>
            <a:endParaRPr lang="cs-CZ" sz="40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881090" y="1071586"/>
            <a:ext cx="7620000" cy="5715000"/>
            <a:chOff x="881090" y="1071586"/>
            <a:chExt cx="7620000" cy="5715000"/>
          </a:xfrm>
        </p:grpSpPr>
        <p:pic>
          <p:nvPicPr>
            <p:cNvPr id="25604" name="Picture 4" descr="http://nd03.jxs.cz/050/811/4100e1b781_66909724_o2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881090" y="1071586"/>
              <a:ext cx="7620000" cy="5715000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999563" y="1500174"/>
              <a:ext cx="314380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Palác Hofburg</a:t>
              </a:r>
              <a:endParaRPr lang="cs-CZ" sz="4000" b="1" dirty="0"/>
            </a:p>
          </p:txBody>
        </p:sp>
      </p:grp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728" y="486771"/>
            <a:ext cx="6046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Císař Rudolf II</a:t>
            </a:r>
            <a:r>
              <a:rPr lang="cs-CZ" sz="3600" dirty="0" smtClean="0"/>
              <a:t>. </a:t>
            </a:r>
            <a:r>
              <a:rPr lang="cs-CZ" sz="3200" dirty="0" smtClean="0"/>
              <a:t>- </a:t>
            </a:r>
            <a:r>
              <a:rPr lang="cs-CZ" sz="2800" dirty="0" smtClean="0"/>
              <a:t>vnuk Ferdinanda I. </a:t>
            </a:r>
            <a:endParaRPr lang="cs-CZ" sz="2800" dirty="0"/>
          </a:p>
        </p:txBody>
      </p:sp>
      <p:pic>
        <p:nvPicPr>
          <p:cNvPr id="4098" name="Picture 2" descr="http://www.markijan.wz.cz/rudol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357298"/>
            <a:ext cx="3643338" cy="527685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71736" y="785794"/>
            <a:ext cx="38576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 král český a uherský 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r>
              <a:rPr lang="cs-CZ" sz="3200" dirty="0" smtClean="0"/>
              <a:t>  </a:t>
            </a:r>
            <a:endParaRPr lang="cs-CZ" sz="3200" dirty="0"/>
          </a:p>
        </p:txBody>
      </p:sp>
      <p:pic>
        <p:nvPicPr>
          <p:cNvPr id="23554" name="Picture 2" descr="http://t1.gstatic.com/images?q=tbn:ANd9GcR9GLj8XZFqfxi0l2M5314VDL7c2ZCbYnMsI7nwlk1y2hJUmuCp4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4" y="595308"/>
            <a:ext cx="2142349" cy="25479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71736" y="3571876"/>
            <a:ext cx="54517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 jediný panovník, který si zvolil</a:t>
            </a:r>
          </a:p>
          <a:p>
            <a:r>
              <a:rPr lang="cs-CZ" sz="3200" dirty="0" smtClean="0"/>
              <a:t>   </a:t>
            </a:r>
            <a:r>
              <a:rPr lang="cs-CZ" sz="3200" b="1" dirty="0" smtClean="0"/>
              <a:t>Prahu</a:t>
            </a:r>
            <a:r>
              <a:rPr lang="cs-CZ" sz="3200" dirty="0" smtClean="0"/>
              <a:t> za své sídlo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571736" y="1629779"/>
            <a:ext cx="66202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  vzdělání získal na  španělském dvoře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71736" y="2571744"/>
            <a:ext cx="42278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hovořil několika jazyky </a:t>
            </a:r>
            <a:endParaRPr lang="cs-CZ" sz="3200" dirty="0"/>
          </a:p>
        </p:txBody>
      </p:sp>
      <p:pic>
        <p:nvPicPr>
          <p:cNvPr id="23556" name="Picture 4" descr="http://www.pohlednice-praha.cz/historicke/001.jpg"/>
          <p:cNvPicPr>
            <a:picLocks noChangeAspect="1" noChangeArrowheads="1"/>
          </p:cNvPicPr>
          <p:nvPr/>
        </p:nvPicPr>
        <p:blipFill>
          <a:blip r:embed="rId3"/>
          <a:srcRect b="18338"/>
          <a:stretch>
            <a:fillRect/>
          </a:stretch>
        </p:blipFill>
        <p:spPr bwMode="auto">
          <a:xfrm>
            <a:off x="2490816" y="3390927"/>
            <a:ext cx="6153150" cy="318134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714356"/>
            <a:ext cx="53853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miloval umění a měl slabost </a:t>
            </a:r>
          </a:p>
          <a:p>
            <a:r>
              <a:rPr lang="cs-CZ" sz="2800" dirty="0" smtClean="0"/>
              <a:t>              pro zajímavosti a zvláštnosti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4000504"/>
            <a:ext cx="488056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z Prahy učinil evropské kulturní </a:t>
            </a:r>
          </a:p>
          <a:p>
            <a:r>
              <a:rPr lang="cs-CZ" sz="2800" dirty="0" smtClean="0"/>
              <a:t>   centrum – zval si významné</a:t>
            </a:r>
          </a:p>
          <a:p>
            <a:r>
              <a:rPr lang="cs-CZ" sz="2800" dirty="0" smtClean="0"/>
              <a:t>   </a:t>
            </a:r>
            <a:r>
              <a:rPr lang="cs-CZ" sz="2800" b="1" dirty="0" smtClean="0"/>
              <a:t>učence , umělce, astronomy, </a:t>
            </a:r>
          </a:p>
          <a:p>
            <a:r>
              <a:rPr lang="cs-CZ" sz="2800" b="1" dirty="0" smtClean="0"/>
              <a:t>   astrology, alchymisty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5620424"/>
            <a:ext cx="1329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6143644"/>
            <a:ext cx="7318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nikdy se neoženil a neměl legitimního nástupce</a:t>
            </a:r>
            <a:endParaRPr lang="cs-CZ" dirty="0"/>
          </a:p>
        </p:txBody>
      </p:sp>
      <p:pic>
        <p:nvPicPr>
          <p:cNvPr id="3074" name="Picture 2" descr="http://www.jjh.cz/panovnici/img/9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785795"/>
            <a:ext cx="3094218" cy="521497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85720" y="2214554"/>
            <a:ext cx="57150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- na Pražském hradě shromáždil                                            obrovskou sbírku uměleckých                                   předmětů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historika.fabulator.cz/ilustrace/ovocny_rudol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928670"/>
            <a:ext cx="46482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-32" y="214290"/>
            <a:ext cx="92286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Portrét Rudolfa II. sestavený z květin, ovoce a zeleniny.</a:t>
            </a:r>
            <a:endParaRPr lang="cs-CZ" sz="3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571472" y="642918"/>
            <a:ext cx="91440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/>
              <a:t>Rudolf II.  </a:t>
            </a:r>
            <a:r>
              <a:rPr lang="cs-CZ" sz="2800" dirty="0" smtClean="0"/>
              <a:t>se jen málo věnoval vladařským povinnostem,</a:t>
            </a:r>
          </a:p>
          <a:p>
            <a:pPr algn="r"/>
            <a:r>
              <a:rPr lang="cs-CZ" sz="2800" dirty="0" smtClean="0"/>
              <a:t> více času trávil při svých zálibách.                                                                                         </a:t>
            </a:r>
          </a:p>
          <a:p>
            <a:pPr algn="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06" y="2285992"/>
            <a:ext cx="878003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Rudolfově smrti se stal českým králem jeho bratr</a:t>
            </a:r>
          </a:p>
          <a:p>
            <a:r>
              <a:rPr lang="cs-CZ" sz="3200" dirty="0" smtClean="0"/>
              <a:t> </a:t>
            </a:r>
            <a:r>
              <a:rPr lang="cs-CZ" sz="3200" b="1" dirty="0" smtClean="0"/>
              <a:t>Matyáš.</a:t>
            </a:r>
          </a:p>
          <a:p>
            <a:endParaRPr lang="cs-CZ" sz="3200" b="1" dirty="0" smtClean="0"/>
          </a:p>
          <a:p>
            <a:r>
              <a:rPr lang="cs-CZ" sz="3200" dirty="0" smtClean="0"/>
              <a:t> Sídlo habsburské říše se přeneslo </a:t>
            </a:r>
            <a:r>
              <a:rPr lang="cs-CZ" sz="3200" b="1" dirty="0" smtClean="0"/>
              <a:t>zpět do Vídně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smtClean="0"/>
              <a:t>Na Pražském hradě působili jen </a:t>
            </a:r>
            <a:r>
              <a:rPr lang="cs-CZ" sz="3200" b="1" dirty="0" smtClean="0"/>
              <a:t>úředníci,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kteří české země spravovali.</a:t>
            </a:r>
            <a:endParaRPr lang="cs-CZ" sz="3200" dirty="0"/>
          </a:p>
        </p:txBody>
      </p:sp>
      <p:pic>
        <p:nvPicPr>
          <p:cNvPr id="1026" name="Picture 2" descr="http://www.dardari.wz.cz/Cisar%20Matya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428604"/>
            <a:ext cx="4638675" cy="61912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42942" y="2357430"/>
            <a:ext cx="85010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Ferdinand I. Habsburský-</a:t>
            </a:r>
            <a:r>
              <a:rPr lang="cs-CZ" sz="1100" dirty="0" smtClean="0">
                <a:hlinkClick r:id="rId2"/>
              </a:rPr>
              <a:t>http://upload.wikimedia.org/wikipedia/commons/thumb/d/d0/Hans_Bocksberger_der_Aeltere_001.jpg/250px-              Hans_</a:t>
            </a:r>
            <a:r>
              <a:rPr lang="cs-CZ" sz="1100" dirty="0" err="1" smtClean="0">
                <a:hlinkClick r:id="rId2"/>
              </a:rPr>
              <a:t>Bocksberger</a:t>
            </a:r>
            <a:r>
              <a:rPr lang="cs-CZ" sz="1100" dirty="0" smtClean="0">
                <a:hlinkClick r:id="rId2"/>
              </a:rPr>
              <a:t>_der_</a:t>
            </a:r>
            <a:r>
              <a:rPr lang="cs-CZ" sz="1100" dirty="0" err="1" smtClean="0">
                <a:hlinkClick r:id="rId2"/>
              </a:rPr>
              <a:t>Aeltere</a:t>
            </a:r>
            <a:r>
              <a:rPr lang="cs-CZ" sz="1100" dirty="0" smtClean="0">
                <a:hlinkClick r:id="rId2"/>
              </a:rPr>
              <a:t>_001.jpg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8717" y="2928934"/>
            <a:ext cx="30460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Rudolf II.</a:t>
            </a:r>
            <a:r>
              <a:rPr lang="cs-CZ" sz="1100" dirty="0" smtClean="0"/>
              <a:t> -   </a:t>
            </a: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markijan.wz.cz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rudolf.jpg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6799" y="3357562"/>
            <a:ext cx="31293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Rudolf II.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4"/>
              </a:rPr>
              <a:t>http://www.</a:t>
            </a:r>
            <a:r>
              <a:rPr lang="cs-CZ" sz="1100" dirty="0" err="1" smtClean="0">
                <a:hlinkClick r:id="rId4"/>
              </a:rPr>
              <a:t>jjh.cz</a:t>
            </a:r>
            <a:r>
              <a:rPr lang="cs-CZ" sz="1100" dirty="0" smtClean="0">
                <a:hlinkClick r:id="rId4"/>
              </a:rPr>
              <a:t>/panovnici/</a:t>
            </a:r>
            <a:r>
              <a:rPr lang="cs-CZ" sz="1100" dirty="0" err="1" smtClean="0">
                <a:hlinkClick r:id="rId4"/>
              </a:rPr>
              <a:t>img</a:t>
            </a:r>
            <a:r>
              <a:rPr lang="cs-CZ" sz="1100" dirty="0" smtClean="0">
                <a:hlinkClick r:id="rId4"/>
              </a:rPr>
              <a:t>/95.jpg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678" y="4071942"/>
            <a:ext cx="441338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Ovocný Rudolf -  </a:t>
            </a:r>
            <a:r>
              <a:rPr lang="cs-CZ" sz="1100" dirty="0" smtClean="0">
                <a:hlinkClick r:id="rId5"/>
              </a:rPr>
              <a:t>http://historika.</a:t>
            </a:r>
            <a:r>
              <a:rPr lang="cs-CZ" sz="1100" dirty="0" err="1" smtClean="0">
                <a:hlinkClick r:id="rId5"/>
              </a:rPr>
              <a:t>fabulator.cz</a:t>
            </a:r>
            <a:r>
              <a:rPr lang="cs-CZ" sz="1100" dirty="0" smtClean="0">
                <a:hlinkClick r:id="rId5"/>
              </a:rPr>
              <a:t>/ilustrace/</a:t>
            </a:r>
            <a:r>
              <a:rPr lang="cs-CZ" sz="1100" dirty="0" err="1" smtClean="0">
                <a:hlinkClick r:id="rId5"/>
              </a:rPr>
              <a:t>ovocny</a:t>
            </a:r>
            <a:r>
              <a:rPr lang="cs-CZ" sz="1100" dirty="0" smtClean="0">
                <a:hlinkClick r:id="rId5"/>
              </a:rPr>
              <a:t>_</a:t>
            </a:r>
            <a:r>
              <a:rPr lang="cs-CZ" sz="1100" dirty="0" err="1" smtClean="0">
                <a:hlinkClick r:id="rId5"/>
              </a:rPr>
              <a:t>rudolf.jpg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4429132"/>
            <a:ext cx="828680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Hrad Habsburk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google.com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imgres</a:t>
            </a:r>
            <a:r>
              <a:rPr lang="cs-CZ" sz="1100" dirty="0" smtClean="0">
                <a:hlinkClick r:id="rId6"/>
              </a:rPr>
              <a:t>?q=sídlo+Habsburků+v+16.+stol&amp;</a:t>
            </a:r>
            <a:r>
              <a:rPr lang="cs-CZ" sz="1100" dirty="0" err="1" smtClean="0">
                <a:hlinkClick r:id="rId6"/>
              </a:rPr>
              <a:t>hl</a:t>
            </a:r>
            <a:r>
              <a:rPr lang="cs-CZ" sz="1100" dirty="0" smtClean="0">
                <a:hlinkClick r:id="rId6"/>
              </a:rPr>
              <a:t>=</a:t>
            </a:r>
            <a:r>
              <a:rPr lang="cs-CZ" sz="1100" dirty="0" err="1" smtClean="0">
                <a:hlinkClick r:id="rId6"/>
              </a:rPr>
              <a:t>cs</a:t>
            </a:r>
            <a:r>
              <a:rPr lang="cs-CZ" sz="1100" dirty="0" smtClean="0">
                <a:hlinkClick r:id="rId6"/>
              </a:rPr>
              <a:t>&amp;</a:t>
            </a:r>
            <a:r>
              <a:rPr lang="cs-CZ" sz="1100" dirty="0" err="1" smtClean="0">
                <a:hlinkClick r:id="rId6"/>
              </a:rPr>
              <a:t>gbv</a:t>
            </a:r>
            <a:r>
              <a:rPr lang="cs-CZ" sz="1100" dirty="0" smtClean="0">
                <a:hlinkClick r:id="rId6"/>
              </a:rPr>
              <a:t>=2&amp;</a:t>
            </a:r>
            <a:r>
              <a:rPr lang="cs-CZ" sz="1100" dirty="0" err="1" smtClean="0">
                <a:hlinkClick r:id="rId6"/>
              </a:rPr>
              <a:t>biw</a:t>
            </a:r>
            <a:r>
              <a:rPr lang="cs-CZ" sz="1100" dirty="0" smtClean="0">
                <a:hlinkClick r:id="rId6"/>
              </a:rPr>
              <a:t>=1280&amp;</a:t>
            </a:r>
            <a:r>
              <a:rPr lang="cs-CZ" sz="1100" dirty="0" err="1" smtClean="0">
                <a:hlinkClick r:id="rId6"/>
              </a:rPr>
              <a:t>bih</a:t>
            </a:r>
            <a:r>
              <a:rPr lang="cs-CZ" sz="1100" dirty="0" smtClean="0">
                <a:hlinkClick r:id="rId6"/>
              </a:rPr>
              <a:t>=961&amp;</a:t>
            </a:r>
            <a:r>
              <a:rPr lang="cs-CZ" sz="1100" dirty="0" err="1" smtClean="0">
                <a:hlinkClick r:id="rId6"/>
              </a:rPr>
              <a:t>tbm</a:t>
            </a:r>
            <a:r>
              <a:rPr lang="cs-CZ" sz="1100" dirty="0" smtClean="0">
                <a:hlinkClick r:id="rId6"/>
              </a:rPr>
              <a:t>=</a:t>
            </a:r>
            <a:r>
              <a:rPr lang="cs-CZ" sz="1100" dirty="0" err="1" smtClean="0">
                <a:hlinkClick r:id="rId6"/>
              </a:rPr>
              <a:t>isch</a:t>
            </a:r>
            <a:r>
              <a:rPr lang="cs-CZ" sz="1100" dirty="0" smtClean="0">
                <a:hlinkClick r:id="rId6"/>
              </a:rPr>
              <a:t>&amp;</a:t>
            </a:r>
            <a:r>
              <a:rPr lang="cs-CZ" sz="1100" dirty="0" err="1" smtClean="0">
                <a:hlinkClick r:id="rId6"/>
              </a:rPr>
              <a:t>tbnid</a:t>
            </a:r>
            <a:r>
              <a:rPr lang="cs-CZ" sz="1100" dirty="0" smtClean="0">
                <a:hlinkClick r:id="rId6"/>
              </a:rPr>
              <a:t>=2c5OB_X_E0FwdM:&amp;</a:t>
            </a:r>
            <a:r>
              <a:rPr lang="cs-CZ" sz="1100" dirty="0" err="1" smtClean="0">
                <a:hlinkClick r:id="rId6"/>
              </a:rPr>
              <a:t>imgrefurl</a:t>
            </a:r>
            <a:r>
              <a:rPr lang="cs-CZ" sz="1100" dirty="0" smtClean="0">
                <a:hlinkClick r:id="rId6"/>
              </a:rPr>
              <a:t>=http://habsburg.blog.cz/&amp;docid=5CR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5096216"/>
            <a:ext cx="449514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Palác Hofburg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7"/>
              </a:rPr>
              <a:t>http://nd03.jxs.cz/050/811/4100e1b781_66909724_o2.jpg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0316" y="3714752"/>
            <a:ext cx="46875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Rudolf II.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8"/>
              </a:rPr>
              <a:t>http://simonak.eu/images/obrazky_ostatni_strany/h_k/8_20_2.jpg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40" y="5500702"/>
            <a:ext cx="39917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Pražský hrad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9"/>
              </a:rPr>
              <a:t>http://www.pohlednice-</a:t>
            </a:r>
            <a:r>
              <a:rPr lang="cs-CZ" sz="1100" dirty="0" err="1" smtClean="0">
                <a:hlinkClick r:id="rId9"/>
              </a:rPr>
              <a:t>praha.cz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historicke</a:t>
            </a:r>
            <a:r>
              <a:rPr lang="cs-CZ" sz="1100" dirty="0" smtClean="0">
                <a:hlinkClick r:id="rId9"/>
              </a:rPr>
              <a:t>/001.jpg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5857892"/>
            <a:ext cx="40975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Matyáš Habsburský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10"/>
              </a:rPr>
              <a:t>http://www.</a:t>
            </a:r>
            <a:r>
              <a:rPr lang="cs-CZ" sz="1100" dirty="0" err="1" smtClean="0">
                <a:hlinkClick r:id="rId10"/>
              </a:rPr>
              <a:t>dardari.wz.cz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Cisar</a:t>
            </a:r>
            <a:r>
              <a:rPr lang="cs-CZ" sz="1100" dirty="0" smtClean="0">
                <a:hlinkClick r:id="rId10"/>
              </a:rPr>
              <a:t>%20Matyas.jpg</a:t>
            </a:r>
            <a:endParaRPr lang="cs-CZ" sz="1100" dirty="0"/>
          </a:p>
        </p:txBody>
      </p:sp>
      <p:sp>
        <p:nvSpPr>
          <p:cNvPr id="15" name="Obdélník 14"/>
          <p:cNvSpPr/>
          <p:nvPr/>
        </p:nvSpPr>
        <p:spPr>
          <a:xfrm>
            <a:off x="1643058" y="553690"/>
            <a:ext cx="557214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361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50</cp:revision>
  <dcterms:created xsi:type="dcterms:W3CDTF">2012-04-14T21:30:02Z</dcterms:created>
  <dcterms:modified xsi:type="dcterms:W3CDTF">2012-05-02T10:32:46Z</dcterms:modified>
</cp:coreProperties>
</file>