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76" r:id="rId2"/>
    <p:sldId id="277" r:id="rId3"/>
    <p:sldId id="272" r:id="rId4"/>
    <p:sldId id="274" r:id="rId5"/>
    <p:sldId id="278" r:id="rId6"/>
    <p:sldId id="279" r:id="rId7"/>
    <p:sldId id="27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7A68DD8-6992-49B8-B122-816BCEE981A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0D75D03-20D0-4026-9FBE-8B75FDB2C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9C4248-B6B2-48B3-B1D8-F7CB34CF1F3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77D15D-9A08-485E-8257-5195C0D56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28268-B02F-49AA-9779-0976C606E2C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C0C9E-638B-4034-999C-EFB05780A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0FFB48-ADBD-4949-8E7E-0731395DAE6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8C112D0-F132-4BE6-A452-90FDD4665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C8E7C-B2A5-4024-8AD4-4335B481781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8AC71-B99D-4865-AA06-E99C7B6F6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800357-2595-433A-916C-D30808E2F30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03AF30-B270-419D-9068-AD373FF0B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AACB8-C6A2-4C0F-8FC1-B4F6FBA9996F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DEF94-AF4A-46A1-9123-412EB5222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6A7942-14EE-41F9-ACC1-9F4BF759F6B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711174E-7CB6-46B2-AA8B-005CC90FD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EDD1D8-AD5F-47AB-B89D-0C16ABE207B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7C746E-5663-4866-B639-EC40D92C3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30379B-4BB0-4783-A385-2E616C0AE09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C5DD96-7A02-439D-B814-A1EFA1340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8CD07-E537-469B-B738-2A7BD8F2D87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45A34-ACA2-4D93-A213-641147F98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05196-A746-45A1-9E2C-466FBF28E43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6837F-435C-46C7-8770-05C86E0A6C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FD59744-CC1C-49D5-8233-57011FF722B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ED2DDD1A-0C28-4F00-91A7-898FA9E82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Sčítání zlomků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VY_32_INOVACE_067_Sčítání zlomků</a:t>
            </a:r>
            <a:endParaRPr lang="cs-CZ">
              <a:solidFill>
                <a:schemeClr val="tx2"/>
              </a:solidFill>
              <a:latin typeface="Gill Sans MT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Datum vytvoření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Matematika –  7.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Sčítání zlomků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 Žák se seznámí s početním výkonem sčítání zlomků.</a:t>
            </a:r>
          </a:p>
          <a:p>
            <a:endParaRPr lang="cs-CZ" sz="1600" b="1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prezentace  + procvičování.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/>
              </a:rPr>
              <a:t>Žák zvládá řešení příkladů se zlomky – početní výkon, sčítání.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Sčítání zlomků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Sčítání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Zlomky se stejným jmenovatelem sečteme tak, že součet jejich čitatelů lomíme společným jmenovatelem.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Máme-li sečíst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zlomky s různými jmenovateli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pomůžeme si tím, že je napřed všechny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převedeme na společného jmenovatele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 společného jmenovatele můžeme volit kterýkoli společný násobek daných jmenovatelů.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Nejlépe je volit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nejmenší společný násobek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daných jmenovatelů.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Sčítání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Při sčítání několika zlomků se společným jmenovatelem, můžeme pro všechny sčítance použít společnou zlomkovou čáru.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Při sčítání smíšených čísel můžeme postupovat tak, že je převedeme na nepravé zlomky, nebo zvlášť sečteme celky a zvlášť zbývající zlomky.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Pokud je výsledek nepravý zlomek, musíme jej převést na smíšené číslo.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Sčítání zlomků je komutativní a asociativní.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Sdružování sčítanců do menších skupin je někdy výhodné.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Sčítání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1187450" y="1973263"/>
            <a:ext cx="7754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619</TotalTime>
  <Words>185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20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Sčítání zlomků</vt:lpstr>
      <vt:lpstr>Snímek 2</vt:lpstr>
      <vt:lpstr>Sčítání zlomků</vt:lpstr>
      <vt:lpstr>Sčítání zlomků</vt:lpstr>
      <vt:lpstr>Sčítání zlomků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95</cp:revision>
  <dcterms:created xsi:type="dcterms:W3CDTF">2011-03-24T11:59:00Z</dcterms:created>
  <dcterms:modified xsi:type="dcterms:W3CDTF">2012-03-04T13:42:55Z</dcterms:modified>
</cp:coreProperties>
</file>