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203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472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1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695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54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349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5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129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18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776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62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892FF-A14A-4592-AF22-451509B3BAB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DA0443-7792-4095-8827-E89F8FE33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048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Autor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  Mgr. Terezie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Nohýnková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Člověk a příroda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Obor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Chemie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Téma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Názvosloví a chemická reakce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u="sng" dirty="0" smtClean="0">
                <a:latin typeface="Arial" pitchFamily="34" charset="0"/>
                <a:cs typeface="Arial" pitchFamily="34" charset="0"/>
              </a:rPr>
              <a:t>Název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:  Bezpečnost práce s kyselinami a hydroxidy </a:t>
            </a:r>
            <a:br>
              <a:rPr lang="cs-CZ" u="sng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Zdroje a použité materiály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vlastní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obrázky z office.mocrosoft.com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Anotace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V tištěné či elektronické formě žáci opakují, procvičují a upevňují získané znalosti a dovednosti v tématu kyselin a hydroxidů.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3600" b="1" dirty="0" smtClean="0"/>
              <a:t>VY_32_INOVACE_32_BEZPECNOST_PRACE_KYSELINY_A_HYDROXIDY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 </a:t>
            </a:r>
            <a:br>
              <a:rPr lang="cs-CZ" sz="3600" dirty="0" smtClean="0"/>
            </a:br>
            <a:r>
              <a:rPr lang="cs-CZ" sz="3600" dirty="0" smtClean="0"/>
              <a:t> Vytvořeno jako DUM do předmětu chemie pro 9. Ročník na ZŠ Studentská Mnichovo Hradiště dne 10.4.2010</a:t>
            </a:r>
            <a:br>
              <a:rPr lang="cs-CZ" sz="3600" dirty="0" smtClean="0"/>
            </a:b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6349"/>
            <a:ext cx="5212797" cy="1277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793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Bezpečnost práce s kyselinami a zásadami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77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bezpečnostní informace k obrázku :</a:t>
            </a:r>
            <a:endParaRPr lang="cs-CZ" sz="3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MC900018433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37959"/>
            <a:ext cx="5688632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549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bezpečnostní informace k obrázku :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MC90005510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4376539" cy="4376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78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bezpečnostní informace k obrázku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MC90002447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3456384" cy="42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784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bezpečnostní informace k obrázku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MC90015044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4552842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8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bezpečnostní informace k obrázku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MC900441753[1]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2"/>
          <a:stretch/>
        </p:blipFill>
        <p:spPr bwMode="auto">
          <a:xfrm>
            <a:off x="374072" y="1556792"/>
            <a:ext cx="3909895" cy="453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17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správnou odpověď :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006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Kyseliny ředíme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a) nalitím vody do kyseliny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b) nalitím kyseliny do vody</a:t>
            </a:r>
          </a:p>
          <a:p>
            <a:pPr marL="514350" indent="-514350">
              <a:buAutoNum type="arabicPeriod" startAt="2"/>
            </a:pPr>
            <a:r>
              <a:rPr lang="cs-CZ" b="1" dirty="0" smtClean="0"/>
              <a:t>Žíraviny označuje piktogram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a) lebka se zkříženými hnáty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b) kapající zkumavka na ruku </a:t>
            </a:r>
          </a:p>
          <a:p>
            <a:pPr marL="514350" indent="-514350">
              <a:buAutoNum type="arabicPeriod" startAt="3"/>
            </a:pPr>
            <a:r>
              <a:rPr lang="cs-CZ" b="1" dirty="0" smtClean="0"/>
              <a:t>Mezi ochranné pracovní pomůcky patří :</a:t>
            </a:r>
          </a:p>
          <a:p>
            <a:pPr marL="0" indent="0">
              <a:buNone/>
            </a:pPr>
            <a:r>
              <a:rPr lang="cs-CZ" dirty="0" smtClean="0"/>
              <a:t>            a) brýle, rukavice, plášť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b) rouška, brýle, staré tričko</a:t>
            </a:r>
          </a:p>
          <a:p>
            <a:pPr marL="0" indent="0">
              <a:buNone/>
            </a:pPr>
            <a:r>
              <a:rPr lang="cs-CZ" b="1" dirty="0" smtClean="0"/>
              <a:t>4.</a:t>
            </a: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b="1" dirty="0" smtClean="0"/>
              <a:t>Základní </a:t>
            </a:r>
            <a:r>
              <a:rPr lang="cs-CZ" b="1" dirty="0" smtClean="0"/>
              <a:t>pravidlo PP při styku s žíravinami je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a) dojít/zavolat lékaře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b) vložit pod proud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6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127</Words>
  <Application>Microsoft Office PowerPoint</Application>
  <PresentationFormat>Předvádění na obrazovce (4:3)</PresentationFormat>
  <Paragraphs>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Bezpečnost práce s kyselinami a zásadami</vt:lpstr>
      <vt:lpstr>Doplň bezpečnostní informace k obrázku :</vt:lpstr>
      <vt:lpstr>Doplň bezpečnostní informace k obrázku :</vt:lpstr>
      <vt:lpstr>Doplň bezpečnostní informace k obrázku :</vt:lpstr>
      <vt:lpstr>Doplň bezpečnostní informace k obrázku :</vt:lpstr>
      <vt:lpstr>Doplň bezpečnostní informace k obrázku :</vt:lpstr>
      <vt:lpstr>Vyber správnou odpověď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Bezpečnost práce s kyselinami a zásadami</dc:title>
  <dc:creator>user</dc:creator>
  <cp:lastModifiedBy>user</cp:lastModifiedBy>
  <cp:revision>6</cp:revision>
  <dcterms:created xsi:type="dcterms:W3CDTF">2012-06-11T19:53:14Z</dcterms:created>
  <dcterms:modified xsi:type="dcterms:W3CDTF">2012-06-12T15:15:14Z</dcterms:modified>
</cp:coreProperties>
</file>