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6BA526-53D2-4093-8C05-66A3EB2D0BD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C81275-F880-4C5B-94BB-7BBFE4532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6D5AF2-A3A7-4F5D-B253-1039EA50B1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C5E89-21D7-4F26-A887-990DC1992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Ivana Blažková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VY_32_INOVACE_07_15_Příslovce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</a:t>
            </a:r>
            <a:r>
              <a:rPr lang="cs-CZ" sz="2400" dirty="0" smtClean="0">
                <a:solidFill>
                  <a:schemeClr val="bg1"/>
                </a:solidFill>
              </a:rPr>
              <a:t>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 </a:t>
            </a:r>
            <a:r>
              <a:rPr lang="cs-CZ" sz="2400" dirty="0" smtClean="0">
                <a:solidFill>
                  <a:schemeClr val="bg1"/>
                </a:solidFill>
              </a:rPr>
              <a:t>Žák se seznámí s příslovci. Naučí se na ně správně zeptat, vyhledat v textu. Obohacuje si slovní zásobu.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Č.6</a:t>
            </a:r>
            <a:endParaRPr lang="cs-CZ" sz="4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PŘÍSLOVCE</a:t>
            </a:r>
            <a:endParaRPr lang="cs-CZ" sz="3600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PŘÍSLOVCE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jsou slova, která určují způsob, čas, místo</a:t>
            </a:r>
          </a:p>
          <a:p>
            <a:pPr>
              <a:buNone/>
            </a:pPr>
            <a:endParaRPr lang="cs-CZ" sz="3600" dirty="0"/>
          </a:p>
          <a:p>
            <a:r>
              <a:rPr lang="cs-CZ" sz="3600" dirty="0"/>
              <a:t>p</a:t>
            </a:r>
            <a:r>
              <a:rPr lang="cs-CZ" sz="3600" dirty="0" smtClean="0"/>
              <a:t>táme se otázkami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JAK?</a:t>
            </a:r>
            <a:r>
              <a:rPr lang="cs-CZ" sz="3600" dirty="0" smtClean="0"/>
              <a:t>           </a:t>
            </a:r>
            <a:r>
              <a:rPr lang="cs-CZ" sz="3600" dirty="0" smtClean="0">
                <a:solidFill>
                  <a:srgbClr val="FFC000"/>
                </a:solidFill>
              </a:rPr>
              <a:t>KDY?             KAM?               KDE?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8194" name="Picture 2" descr="C:\Documents and Settings\Maminka\Dokumenty\Obrázky\pink-and-green-daisy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5" y="1336214"/>
            <a:ext cx="1177751" cy="868650"/>
          </a:xfrm>
          <a:prstGeom prst="rect">
            <a:avLst/>
          </a:prstGeom>
          <a:noFill/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PTEJ  SE  OTÁZKAMI.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3600" dirty="0" smtClean="0"/>
              <a:t>VEČER                PILNĚ                     BLÍZKO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   ZELENĚ              ZÍTRA                     DOMŮ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   TEĎ                     VESELE                  VPRAVO</a:t>
            </a:r>
            <a:endParaRPr lang="cs-CZ" sz="3600" dirty="0"/>
          </a:p>
        </p:txBody>
      </p:sp>
      <p:sp>
        <p:nvSpPr>
          <p:cNvPr id="4" name="Vodorovný svitek 3"/>
          <p:cNvSpPr/>
          <p:nvPr/>
        </p:nvSpPr>
        <p:spPr>
          <a:xfrm>
            <a:off x="683568" y="1916832"/>
            <a:ext cx="151216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3635896" y="1988840"/>
            <a:ext cx="151216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dorovný svitek 5"/>
          <p:cNvSpPr/>
          <p:nvPr/>
        </p:nvSpPr>
        <p:spPr>
          <a:xfrm>
            <a:off x="6660232" y="2060848"/>
            <a:ext cx="151216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755576" y="3356992"/>
            <a:ext cx="151216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3635896" y="3429000"/>
            <a:ext cx="1584176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dorovný svitek 9"/>
          <p:cNvSpPr/>
          <p:nvPr/>
        </p:nvSpPr>
        <p:spPr>
          <a:xfrm>
            <a:off x="6660232" y="3356992"/>
            <a:ext cx="1584176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dorovný svitek 10"/>
          <p:cNvSpPr/>
          <p:nvPr/>
        </p:nvSpPr>
        <p:spPr>
          <a:xfrm>
            <a:off x="755576" y="4653136"/>
            <a:ext cx="151216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dorovný svitek 11"/>
          <p:cNvSpPr/>
          <p:nvPr/>
        </p:nvSpPr>
        <p:spPr>
          <a:xfrm>
            <a:off x="3707904" y="4653136"/>
            <a:ext cx="151216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dorovný svitek 12"/>
          <p:cNvSpPr/>
          <p:nvPr/>
        </p:nvSpPr>
        <p:spPr>
          <a:xfrm>
            <a:off x="6660232" y="4653136"/>
            <a:ext cx="1872208" cy="1033272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1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VYTVOŘ PŘÍSLOVCE Z PŘÍDAVNÝCH JMEN.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/>
              <a:t>ú</a:t>
            </a:r>
            <a:r>
              <a:rPr lang="cs-CZ" sz="3600" dirty="0" smtClean="0"/>
              <a:t>myslný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s</a:t>
            </a:r>
            <a:r>
              <a:rPr lang="cs-CZ" sz="3600" dirty="0" smtClean="0"/>
              <a:t>právný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český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veselý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krásný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h</a:t>
            </a:r>
            <a:r>
              <a:rPr lang="cs-CZ" sz="3600" dirty="0" smtClean="0"/>
              <a:t>luboký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pomalý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/>
              <a:t>ú</a:t>
            </a:r>
            <a:r>
              <a:rPr lang="cs-CZ" sz="3600" dirty="0" smtClean="0"/>
              <a:t>myslně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s</a:t>
            </a:r>
            <a:r>
              <a:rPr lang="cs-CZ" sz="3600" dirty="0" smtClean="0"/>
              <a:t>právně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č</a:t>
            </a:r>
            <a:r>
              <a:rPr lang="cs-CZ" sz="3600" dirty="0" smtClean="0"/>
              <a:t>esky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v</a:t>
            </a:r>
            <a:r>
              <a:rPr lang="cs-CZ" sz="3600" dirty="0" smtClean="0"/>
              <a:t>esele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k</a:t>
            </a:r>
            <a:r>
              <a:rPr lang="cs-CZ" sz="3600" dirty="0" smtClean="0"/>
              <a:t>rásně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h</a:t>
            </a:r>
            <a:r>
              <a:rPr lang="cs-CZ" sz="3600" dirty="0" smtClean="0"/>
              <a:t>luboce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pomalu</a:t>
            </a:r>
          </a:p>
          <a:p>
            <a:pPr lvl="3">
              <a:buNone/>
            </a:pPr>
            <a:endParaRPr lang="cs-CZ" sz="2600" dirty="0" smtClean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VYTVOŘ  SLOVA  OPAČNÁ.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odpoledne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lasitě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rzy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en</a:t>
            </a:r>
          </a:p>
          <a:p>
            <a:r>
              <a:rPr lang="cs-CZ" sz="3600" dirty="0" smtClean="0"/>
              <a:t>severně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ozadu</a:t>
            </a:r>
          </a:p>
          <a:p>
            <a:r>
              <a:rPr lang="cs-CZ" sz="3600" dirty="0" smtClean="0"/>
              <a:t>vlevo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ozdě</a:t>
            </a:r>
          </a:p>
          <a:p>
            <a:r>
              <a:rPr lang="cs-CZ" sz="3600" dirty="0"/>
              <a:t>j</a:t>
            </a:r>
            <a:r>
              <a:rPr lang="cs-CZ" sz="3600" dirty="0" smtClean="0"/>
              <a:t>ižně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otichu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opoledne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pravo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ovnitř</a:t>
            </a:r>
          </a:p>
          <a:p>
            <a:r>
              <a:rPr lang="cs-CZ" sz="3600" dirty="0" smtClean="0"/>
              <a:t>dopředu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915816" y="1916832"/>
            <a:ext cx="1944216" cy="180020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123728" y="2492896"/>
            <a:ext cx="2736304" cy="57606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691680" y="1844824"/>
            <a:ext cx="3168352" cy="12961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91680" y="3789040"/>
            <a:ext cx="3168352" cy="108012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339752" y="2420888"/>
            <a:ext cx="2520280" cy="194421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267744" y="4941168"/>
            <a:ext cx="2592288" cy="57606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907704" y="4293096"/>
            <a:ext cx="2952328" cy="12961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800199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DOPLŇ  PŘÍSLOVCE  DO VĚT.</a:t>
            </a:r>
            <a:endParaRPr lang="cs-CZ" sz="4000" b="1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83568" y="2420888"/>
            <a:ext cx="7088832" cy="321791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600" dirty="0" smtClean="0"/>
              <a:t>Postupujeme po schodech nahoru.</a:t>
            </a:r>
          </a:p>
          <a:p>
            <a:pPr algn="l"/>
            <a:r>
              <a:rPr lang="cs-CZ" sz="3600" dirty="0" smtClean="0"/>
              <a:t>Půjdu ven.</a:t>
            </a:r>
          </a:p>
          <a:p>
            <a:pPr algn="l"/>
            <a:r>
              <a:rPr lang="cs-CZ" sz="3600" dirty="0" smtClean="0"/>
              <a:t>Doma nás čeká překvapení.</a:t>
            </a:r>
          </a:p>
          <a:p>
            <a:pPr algn="l"/>
            <a:r>
              <a:rPr lang="cs-CZ" sz="3600" dirty="0" smtClean="0"/>
              <a:t>Raději se vrátíme zpět.</a:t>
            </a:r>
          </a:p>
          <a:p>
            <a:pPr algn="l"/>
            <a:r>
              <a:rPr lang="cs-CZ" sz="3600" dirty="0" smtClean="0"/>
              <a:t>Sluníčko namalujeme žlutě.</a:t>
            </a:r>
          </a:p>
          <a:p>
            <a:pPr algn="l"/>
            <a:endParaRPr lang="cs-CZ" sz="3600" dirty="0" smtClean="0"/>
          </a:p>
          <a:p>
            <a:pPr algn="l"/>
            <a:endParaRPr lang="cs-CZ" sz="3600" dirty="0"/>
          </a:p>
        </p:txBody>
      </p:sp>
      <p:sp>
        <p:nvSpPr>
          <p:cNvPr id="7" name="Krychle 6"/>
          <p:cNvSpPr/>
          <p:nvPr/>
        </p:nvSpPr>
        <p:spPr>
          <a:xfrm>
            <a:off x="5796136" y="2204864"/>
            <a:ext cx="1368152" cy="720080"/>
          </a:xfrm>
          <a:prstGeom prst="cube">
            <a:avLst/>
          </a:prstGeom>
          <a:solidFill>
            <a:srgbClr val="92D05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1907704" y="3068960"/>
            <a:ext cx="1080120" cy="576064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755576" y="3645024"/>
            <a:ext cx="1152128" cy="504056"/>
          </a:xfrm>
          <a:prstGeom prst="cube">
            <a:avLst/>
          </a:prstGeom>
          <a:solidFill>
            <a:srgbClr val="92D05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995936" y="4293096"/>
            <a:ext cx="1224136" cy="432048"/>
          </a:xfrm>
          <a:prstGeom prst="cube">
            <a:avLst/>
          </a:prstGeom>
          <a:solidFill>
            <a:srgbClr val="92D05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788024" y="4797152"/>
            <a:ext cx="1296144" cy="720080"/>
          </a:xfrm>
          <a:prstGeom prst="cube">
            <a:avLst/>
          </a:prstGeom>
          <a:solidFill>
            <a:srgbClr val="92D050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VYTVOŘ  PŘÍSLOVCE.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6" name="7cípá hvězda 5"/>
          <p:cNvSpPr/>
          <p:nvPr/>
        </p:nvSpPr>
        <p:spPr>
          <a:xfrm>
            <a:off x="1115616" y="155679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D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4355976" y="227687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Á</a:t>
            </a:r>
          </a:p>
        </p:txBody>
      </p:sp>
      <p:sp>
        <p:nvSpPr>
          <p:cNvPr id="8" name="7cípá hvězda 7"/>
          <p:cNvSpPr/>
          <p:nvPr/>
        </p:nvSpPr>
        <p:spPr>
          <a:xfrm>
            <a:off x="6732240" y="148478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V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7164288" y="400506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N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5292080" y="371703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O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2483768" y="436510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Ě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3203848" y="162880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5652120" y="515719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O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395536" y="522920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P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467544" y="263691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Č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2195736" y="227687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D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1691680" y="508518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N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3419872" y="537321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V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7524328" y="2564904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M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3707904" y="335699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2" name="7cípá hvězda 21"/>
          <p:cNvSpPr/>
          <p:nvPr/>
        </p:nvSpPr>
        <p:spPr>
          <a:xfrm>
            <a:off x="1907704" y="342900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Y</a:t>
            </a:r>
          </a:p>
        </p:txBody>
      </p:sp>
      <p:sp>
        <p:nvSpPr>
          <p:cNvPr id="23" name="7cípá hvězda 22"/>
          <p:cNvSpPr/>
          <p:nvPr/>
        </p:nvSpPr>
        <p:spPr>
          <a:xfrm>
            <a:off x="4211960" y="458112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N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4" name="7cípá hvězda 23"/>
          <p:cNvSpPr/>
          <p:nvPr/>
        </p:nvSpPr>
        <p:spPr>
          <a:xfrm>
            <a:off x="5436096" y="141277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5" name="7cípá hvězda 24"/>
          <p:cNvSpPr/>
          <p:nvPr/>
        </p:nvSpPr>
        <p:spPr>
          <a:xfrm>
            <a:off x="7020272" y="522920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R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6" name="7cípá hvězda 25"/>
          <p:cNvSpPr/>
          <p:nvPr/>
        </p:nvSpPr>
        <p:spPr>
          <a:xfrm>
            <a:off x="6228184" y="2564904"/>
            <a:ext cx="914400" cy="914400"/>
          </a:xfrm>
          <a:prstGeom prst="star7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7" name="7cípá hvězda 26"/>
          <p:cNvSpPr/>
          <p:nvPr/>
        </p:nvSpPr>
        <p:spPr>
          <a:xfrm>
            <a:off x="755576" y="3861048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R</a:t>
            </a:r>
            <a:endParaRPr lang="cs-CZ" sz="3600" b="1" dirty="0">
              <a:solidFill>
                <a:schemeClr val="bg1"/>
              </a:solidFill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6156176" y="2132856"/>
            <a:ext cx="288032" cy="6480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6" idx="1"/>
            <a:endCxn id="20" idx="4"/>
          </p:cNvCxnSpPr>
          <p:nvPr/>
        </p:nvCxnSpPr>
        <p:spPr>
          <a:xfrm>
            <a:off x="7142586" y="3152961"/>
            <a:ext cx="38174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3059832" y="2852936"/>
            <a:ext cx="1389854" cy="11993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5148064" y="2132856"/>
            <a:ext cx="1728192" cy="64807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7380312" y="2276872"/>
            <a:ext cx="203424" cy="174989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H="1" flipV="1">
            <a:off x="6156176" y="4221090"/>
            <a:ext cx="1152128" cy="43204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stCxn id="25" idx="4"/>
          </p:cNvCxnSpPr>
          <p:nvPr/>
        </p:nvCxnSpPr>
        <p:spPr>
          <a:xfrm flipH="1" flipV="1">
            <a:off x="6444208" y="5661248"/>
            <a:ext cx="576062" cy="156009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H="1">
            <a:off x="4139952" y="5805264"/>
            <a:ext cx="1656184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V="1">
            <a:off x="4211960" y="5373216"/>
            <a:ext cx="216024" cy="432048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H="1" flipV="1">
            <a:off x="3275856" y="5013176"/>
            <a:ext cx="1008112" cy="72008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V="1">
            <a:off x="1043608" y="4653136"/>
            <a:ext cx="144016" cy="72008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V="1">
            <a:off x="1547664" y="4077072"/>
            <a:ext cx="504056" cy="144016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flipH="1" flipV="1">
            <a:off x="1115616" y="3284984"/>
            <a:ext cx="864096" cy="432048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Maminka\Plocha\obrázky\11949839881243335407note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764704"/>
            <a:ext cx="5688632" cy="5400600"/>
          </a:xfrm>
          <a:prstGeom prst="rect">
            <a:avLst/>
          </a:prstGeom>
          <a:noFill/>
        </p:spPr>
      </p:pic>
      <p:pic>
        <p:nvPicPr>
          <p:cNvPr id="5" name="Picture 2" descr="C:\Documents and Settings\Maminka\Plocha\obrázky\11949839881243335407note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48680"/>
            <a:ext cx="6065184" cy="575808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835696" y="1124744"/>
            <a:ext cx="13417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Koule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19872" y="3284984"/>
            <a:ext cx="12525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hezky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55776" y="2492896"/>
            <a:ext cx="11791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plave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23728" y="5085184"/>
            <a:ext cx="11292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kouř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95936" y="1412776"/>
            <a:ext cx="14225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modře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51720" y="3861048"/>
            <a:ext cx="13079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pozdě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148064" y="5445224"/>
            <a:ext cx="9991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zítra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283968" y="2348880"/>
            <a:ext cx="13631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vesele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547664" y="1916832"/>
            <a:ext cx="9900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zpět</a:t>
            </a: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20" name="Mrak 19"/>
          <p:cNvSpPr/>
          <p:nvPr/>
        </p:nvSpPr>
        <p:spPr>
          <a:xfrm>
            <a:off x="4427984" y="1268760"/>
            <a:ext cx="432048" cy="3600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644008" y="2276872"/>
            <a:ext cx="432048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3779912" y="3212976"/>
            <a:ext cx="432048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1835696" y="1844824"/>
            <a:ext cx="432048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2483768" y="3789040"/>
            <a:ext cx="432048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5364088" y="5229200"/>
            <a:ext cx="432048" cy="3600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VYHLEDEJ PŘÍSLOVCE VE VĚTÁCH.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Zítra půjdu pouštět draka.</a:t>
            </a:r>
          </a:p>
          <a:p>
            <a:r>
              <a:rPr lang="cs-CZ" sz="3600" dirty="0" smtClean="0"/>
              <a:t>Dospělou osobu slušně pozdravím.</a:t>
            </a:r>
          </a:p>
          <a:p>
            <a:r>
              <a:rPr lang="cs-CZ" sz="3600" dirty="0" smtClean="0"/>
              <a:t>Poběžím po schodech nahoru.</a:t>
            </a:r>
          </a:p>
          <a:p>
            <a:r>
              <a:rPr lang="cs-CZ" sz="3600" dirty="0" smtClean="0"/>
              <a:t>Pes </a:t>
            </a:r>
            <a:r>
              <a:rPr lang="cs-CZ" sz="3600" dirty="0" err="1" smtClean="0"/>
              <a:t>Alík</a:t>
            </a:r>
            <a:r>
              <a:rPr lang="cs-CZ" sz="3600" dirty="0" smtClean="0"/>
              <a:t> hlasitě štěkal.</a:t>
            </a:r>
          </a:p>
          <a:p>
            <a:r>
              <a:rPr lang="cs-CZ" sz="3600" dirty="0" smtClean="0"/>
              <a:t>Bál se, že přijde pozdě do školy.</a:t>
            </a:r>
          </a:p>
          <a:p>
            <a:r>
              <a:rPr lang="cs-CZ" sz="3600" dirty="0" smtClean="0"/>
              <a:t>Hladina řek prudce stoupla.</a:t>
            </a:r>
            <a:endParaRPr lang="cs-CZ" sz="3600" dirty="0"/>
          </a:p>
        </p:txBody>
      </p:sp>
      <p:sp>
        <p:nvSpPr>
          <p:cNvPr id="5" name="12cípá hvězda 4"/>
          <p:cNvSpPr/>
          <p:nvPr/>
        </p:nvSpPr>
        <p:spPr>
          <a:xfrm>
            <a:off x="4283968" y="2060848"/>
            <a:ext cx="432048" cy="432048"/>
          </a:xfrm>
          <a:prstGeom prst="star12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12cípá hvězda 5"/>
          <p:cNvSpPr/>
          <p:nvPr/>
        </p:nvSpPr>
        <p:spPr>
          <a:xfrm>
            <a:off x="1187624" y="1412776"/>
            <a:ext cx="432048" cy="432048"/>
          </a:xfrm>
          <a:prstGeom prst="star12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12cípá hvězda 6"/>
          <p:cNvSpPr/>
          <p:nvPr/>
        </p:nvSpPr>
        <p:spPr>
          <a:xfrm>
            <a:off x="5652120" y="2780928"/>
            <a:ext cx="432048" cy="432048"/>
          </a:xfrm>
          <a:prstGeom prst="star12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12cípá hvězda 7"/>
          <p:cNvSpPr/>
          <p:nvPr/>
        </p:nvSpPr>
        <p:spPr>
          <a:xfrm>
            <a:off x="2771800" y="3429000"/>
            <a:ext cx="432048" cy="432048"/>
          </a:xfrm>
          <a:prstGeom prst="star12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12cípá hvězda 8"/>
          <p:cNvSpPr/>
          <p:nvPr/>
        </p:nvSpPr>
        <p:spPr>
          <a:xfrm>
            <a:off x="4139952" y="4077072"/>
            <a:ext cx="432048" cy="432048"/>
          </a:xfrm>
          <a:prstGeom prst="star12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12cípá hvězda 9"/>
          <p:cNvSpPr/>
          <p:nvPr/>
        </p:nvSpPr>
        <p:spPr>
          <a:xfrm>
            <a:off x="3347864" y="4725144"/>
            <a:ext cx="432048" cy="432048"/>
          </a:xfrm>
          <a:prstGeom prst="star12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869160"/>
            <a:ext cx="62221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-1975.html</a:t>
            </a:r>
            <a:endParaRPr lang="cs-CZ" dirty="0"/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251520" y="4365104"/>
            <a:ext cx="237626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Obrázky: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530120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-pink-</a:t>
            </a:r>
            <a:r>
              <a:rPr lang="cs-CZ" dirty="0" err="1" smtClean="0"/>
              <a:t>and</a:t>
            </a:r>
            <a:r>
              <a:rPr lang="cs-CZ" dirty="0" smtClean="0"/>
              <a:t>-green-</a:t>
            </a:r>
            <a:r>
              <a:rPr lang="cs-CZ" dirty="0" err="1" smtClean="0"/>
              <a:t>daisy.html</a:t>
            </a:r>
            <a:endParaRPr lang="cs-CZ" dirty="0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79512" y="1604505"/>
            <a:ext cx="7916270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 A 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Z ČESKÉHO JAZYKA PRO 3.ROČNÍK ZŠ, 2.DÍL,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STUDIO 1+1,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179512" y="2040032"/>
            <a:ext cx="909589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 31.5. 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319</Words>
  <Application>Microsoft Office PowerPoint</Application>
  <PresentationFormat>Předvádění na obrazovce (4:3)</PresentationFormat>
  <Paragraphs>108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ZŠ Klášterec nad Ohří, Krátká 676 Autor: Mgr. Ivana Blažková Název materiálu: VY_32_INOVACE_07_15_Příslovce Číslo projektu: CZ.1.07/1.4./00/21.1115  </vt:lpstr>
      <vt:lpstr>SLOVNÍ  DRUH Č.6</vt:lpstr>
      <vt:lpstr>PŘÍSLOVCE</vt:lpstr>
      <vt:lpstr>PTEJ  SE  OTÁZKAMI.</vt:lpstr>
      <vt:lpstr>VYTVOŘ PŘÍSLOVCE Z PŘÍDAVNÝCH JMEN.</vt:lpstr>
      <vt:lpstr>VYTVOŘ  SLOVA  OPAČNÁ.</vt:lpstr>
      <vt:lpstr>DOPLŇ  PŘÍSLOVCE  DO VĚT.</vt:lpstr>
      <vt:lpstr>VYTVOŘ  PŘÍSLOVCE.</vt:lpstr>
      <vt:lpstr>Snímek 9</vt:lpstr>
      <vt:lpstr>VYHLEDEJ PŘÍSLOVCE VE VĚTÁCH.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 Název materiálu: VY_32_INOVACE_?_?_?  Číslo projektu: CZ.1.07/1.4.00/21.1115  </dc:title>
  <dc:creator>Maminka</dc:creator>
  <cp:lastModifiedBy>Maminka</cp:lastModifiedBy>
  <cp:revision>48</cp:revision>
  <dcterms:created xsi:type="dcterms:W3CDTF">2012-05-09T16:09:31Z</dcterms:created>
  <dcterms:modified xsi:type="dcterms:W3CDTF">2012-06-11T19:59:10Z</dcterms:modified>
</cp:coreProperties>
</file>