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391945-F34A-4BC5-867F-9B2F00CEADE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141AD-40D5-4641-BE15-A7C8CDC919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37CE0AD-BFB7-4CBF-97E5-CE52A8EDBDF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E77488-0CCD-4327-BA28-C6D81AF3C1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800" b="0" cap="none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Klášterec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 nad Ohří, Krátká 676</a:t>
            </a:r>
            <a:r>
              <a:rPr lang="cs-CZ" sz="280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utor: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VY_32_INOVACE_13_15_ </a:t>
            </a:r>
            <a:r>
              <a:rPr lang="cs-CZ" sz="2800" b="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Slovní druhy, procvičování</a:t>
            </a: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íslo projektu: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./00/21.1115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Anotace: 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český jazyk. Žák </a:t>
            </a:r>
            <a:r>
              <a:rPr lang="cs-CZ" sz="2400" dirty="0" smtClean="0">
                <a:solidFill>
                  <a:schemeClr val="bg1"/>
                </a:solidFill>
              </a:rPr>
              <a:t>si upevňuje , procvičuje a prohlubuje znalosti z 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DRUHY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UTAJENÉ SLOVO.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Seřaď slova podle čísel slovních druhů a vyber počáteční písmeno.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</p:txBody>
      </p:sp>
      <p:sp>
        <p:nvSpPr>
          <p:cNvPr id="8" name="Pětiúhelník 7"/>
          <p:cNvSpPr/>
          <p:nvPr/>
        </p:nvSpPr>
        <p:spPr>
          <a:xfrm>
            <a:off x="1115616" y="3429000"/>
            <a:ext cx="978408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ale</a:t>
            </a:r>
            <a:endParaRPr lang="cs-CZ" sz="3600" dirty="0"/>
          </a:p>
        </p:txBody>
      </p:sp>
      <p:sp>
        <p:nvSpPr>
          <p:cNvPr id="9" name="Pětiúhelník 8"/>
          <p:cNvSpPr/>
          <p:nvPr/>
        </p:nvSpPr>
        <p:spPr>
          <a:xfrm>
            <a:off x="2699792" y="4365104"/>
            <a:ext cx="1728192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radost</a:t>
            </a:r>
            <a:endParaRPr lang="cs-CZ" sz="3600" dirty="0"/>
          </a:p>
        </p:txBody>
      </p:sp>
      <p:sp>
        <p:nvSpPr>
          <p:cNvPr id="10" name="Pětiúhelník 9"/>
          <p:cNvSpPr/>
          <p:nvPr/>
        </p:nvSpPr>
        <p:spPr>
          <a:xfrm>
            <a:off x="4427984" y="3429000"/>
            <a:ext cx="1368152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nad</a:t>
            </a:r>
            <a:endParaRPr lang="cs-CZ" sz="3600" dirty="0"/>
          </a:p>
        </p:txBody>
      </p:sp>
      <p:sp>
        <p:nvSpPr>
          <p:cNvPr id="11" name="Pětiúhelník 10"/>
          <p:cNvSpPr/>
          <p:nvPr/>
        </p:nvSpPr>
        <p:spPr>
          <a:xfrm>
            <a:off x="6516216" y="3933056"/>
            <a:ext cx="1368152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dva</a:t>
            </a:r>
            <a:endParaRPr lang="cs-CZ" sz="3600" dirty="0"/>
          </a:p>
        </p:txBody>
      </p:sp>
      <p:sp>
        <p:nvSpPr>
          <p:cNvPr id="12" name="Pětiúhelník 11"/>
          <p:cNvSpPr/>
          <p:nvPr/>
        </p:nvSpPr>
        <p:spPr>
          <a:xfrm>
            <a:off x="1043608" y="5301208"/>
            <a:ext cx="2016224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ochotný</a:t>
            </a:r>
            <a:endParaRPr lang="cs-CZ" sz="3600" dirty="0"/>
          </a:p>
        </p:txBody>
      </p:sp>
      <p:sp>
        <p:nvSpPr>
          <p:cNvPr id="13" name="Pětiúhelník 12"/>
          <p:cNvSpPr/>
          <p:nvPr/>
        </p:nvSpPr>
        <p:spPr>
          <a:xfrm>
            <a:off x="5940152" y="5373216"/>
            <a:ext cx="2376264" cy="484632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informuje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idx="1"/>
          </p:nvPr>
        </p:nvGraphicFramePr>
        <p:xfrm>
          <a:off x="395536" y="5301208"/>
          <a:ext cx="8229600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Pětiúhelník 5"/>
          <p:cNvSpPr/>
          <p:nvPr/>
        </p:nvSpPr>
        <p:spPr>
          <a:xfrm>
            <a:off x="5220072" y="2780928"/>
            <a:ext cx="72008" cy="45719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611560" y="2276872"/>
            <a:ext cx="2592288" cy="936104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radost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3347864" y="2276872"/>
            <a:ext cx="2736304" cy="936104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cs-CZ" sz="3600" dirty="0" smtClean="0"/>
              <a:t>2 ochotný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6228184" y="2276872"/>
            <a:ext cx="2160240" cy="936104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cs-CZ" sz="3600" noProof="0" dirty="0" smtClean="0"/>
              <a:t>4 dva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611560" y="3501008"/>
            <a:ext cx="3024336" cy="936104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cs-CZ" sz="3600" noProof="0" dirty="0" smtClean="0"/>
              <a:t>5 informuje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3"/>
          <p:cNvSpPr txBox="1">
            <a:spLocks/>
          </p:cNvSpPr>
          <p:nvPr/>
        </p:nvSpPr>
        <p:spPr>
          <a:xfrm>
            <a:off x="3995936" y="3501008"/>
            <a:ext cx="1800200" cy="936104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cs-CZ" sz="3600" noProof="0" dirty="0" smtClean="0"/>
              <a:t>7 nad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3"/>
          <p:cNvSpPr txBox="1">
            <a:spLocks/>
          </p:cNvSpPr>
          <p:nvPr/>
        </p:nvSpPr>
        <p:spPr>
          <a:xfrm>
            <a:off x="6372200" y="3573016"/>
            <a:ext cx="1800200" cy="927720"/>
          </a:xfrm>
          <a:prstGeom prst="homePlat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Autofit/>
          </a:bodyPr>
          <a:lstStyle/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cs-CZ" sz="3600" dirty="0" smtClean="0"/>
              <a:t>8 ale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KE SLOVU RODINA.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Spoj členy rodiny spojkami.</a:t>
            </a:r>
          </a:p>
          <a:p>
            <a:r>
              <a:rPr lang="cs-CZ" sz="3600" dirty="0" smtClean="0"/>
              <a:t>Jaké vlastnosti mají členové rodiny?</a:t>
            </a:r>
          </a:p>
          <a:p>
            <a:r>
              <a:rPr lang="cs-CZ" sz="3600" dirty="0" smtClean="0"/>
              <a:t>Sportujete? Vyjmenuj názvy sportů.</a:t>
            </a:r>
          </a:p>
          <a:p>
            <a:r>
              <a:rPr lang="cs-CZ" sz="3600" dirty="0" smtClean="0"/>
              <a:t>Kam jezdíte na výlety? Využij předložky.</a:t>
            </a:r>
          </a:p>
          <a:p>
            <a:r>
              <a:rPr lang="cs-CZ" sz="3600" dirty="0" smtClean="0"/>
              <a:t>Využij citoslovce k vyjádření vztahu k rodině.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DOPLŇ VHODNÉ SLOVNÍ DRUHY</a:t>
            </a:r>
            <a:r>
              <a:rPr lang="cs-CZ" b="0" u="sng" dirty="0" smtClean="0"/>
              <a:t>.</a:t>
            </a:r>
            <a:endParaRPr lang="cs-CZ" b="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Táta chodí každé úterý do </a:t>
            </a:r>
            <a:r>
              <a:rPr lang="cs-CZ" sz="3600" dirty="0" smtClean="0">
                <a:solidFill>
                  <a:srgbClr val="FFFF00"/>
                </a:solidFill>
              </a:rPr>
              <a:t>1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Maminka  peče  </a:t>
            </a:r>
            <a:r>
              <a:rPr lang="cs-CZ" sz="3600" dirty="0" smtClean="0">
                <a:solidFill>
                  <a:srgbClr val="FFFF00"/>
                </a:solidFill>
              </a:rPr>
              <a:t>2</a:t>
            </a:r>
            <a:r>
              <a:rPr lang="cs-CZ" sz="3600" dirty="0" smtClean="0"/>
              <a:t> koláče.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3</a:t>
            </a:r>
            <a:r>
              <a:rPr lang="cs-CZ" sz="3600" dirty="0" smtClean="0"/>
              <a:t> děda je nejlepší na celém světě.</a:t>
            </a:r>
          </a:p>
          <a:p>
            <a:r>
              <a:rPr lang="cs-CZ" sz="3600" dirty="0" smtClean="0"/>
              <a:t>Teta </a:t>
            </a:r>
            <a:r>
              <a:rPr lang="cs-CZ" sz="3600" dirty="0" smtClean="0">
                <a:solidFill>
                  <a:srgbClr val="FFFF00"/>
                </a:solidFill>
              </a:rPr>
              <a:t>5</a:t>
            </a:r>
            <a:r>
              <a:rPr lang="cs-CZ" sz="3600" dirty="0" smtClean="0"/>
              <a:t> na návštěvu.</a:t>
            </a:r>
          </a:p>
          <a:p>
            <a:r>
              <a:rPr lang="cs-CZ" sz="3600" dirty="0" smtClean="0"/>
              <a:t>Mám bratra </a:t>
            </a:r>
            <a:r>
              <a:rPr lang="cs-CZ" sz="3600" dirty="0" smtClean="0">
                <a:solidFill>
                  <a:srgbClr val="FFFF00"/>
                </a:solidFill>
              </a:rPr>
              <a:t>8 </a:t>
            </a:r>
            <a:r>
              <a:rPr lang="cs-CZ" sz="3600" dirty="0" smtClean="0"/>
              <a:t>sestru.</a:t>
            </a:r>
          </a:p>
          <a:p>
            <a:r>
              <a:rPr lang="cs-CZ" sz="3600" dirty="0" smtClean="0"/>
              <a:t>Babička </a:t>
            </a:r>
            <a:r>
              <a:rPr lang="cs-CZ" sz="3600" dirty="0" smtClean="0">
                <a:solidFill>
                  <a:srgbClr val="FFFF00"/>
                </a:solidFill>
              </a:rPr>
              <a:t>6</a:t>
            </a:r>
            <a:r>
              <a:rPr lang="cs-CZ" sz="3600" dirty="0" smtClean="0"/>
              <a:t> sype slepicím zrní.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VYLUŠTI SLOVA A URČI SLOVNÍ DRUH.</a:t>
            </a:r>
            <a:endParaRPr lang="cs-CZ" dirty="0"/>
          </a:p>
        </p:txBody>
      </p:sp>
      <p:pic>
        <p:nvPicPr>
          <p:cNvPr id="2051" name="Picture 3" descr="C:\Documents and Settings\Maminka\Dokumenty\Obrázky\11954296561720451192post-it_sebastien_duperr_01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27784" y="1556792"/>
            <a:ext cx="1598616" cy="2055363"/>
          </a:xfrm>
          <a:prstGeom prst="rect">
            <a:avLst/>
          </a:prstGeom>
          <a:noFill/>
        </p:spPr>
      </p:pic>
      <p:pic>
        <p:nvPicPr>
          <p:cNvPr id="7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556792"/>
            <a:ext cx="1598613" cy="2055359"/>
          </a:xfrm>
          <a:prstGeom prst="rect">
            <a:avLst/>
          </a:prstGeom>
          <a:noFill/>
        </p:spPr>
      </p:pic>
      <p:pic>
        <p:nvPicPr>
          <p:cNvPr id="8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484784"/>
            <a:ext cx="1598613" cy="2055359"/>
          </a:xfrm>
          <a:prstGeom prst="rect">
            <a:avLst/>
          </a:prstGeom>
          <a:noFill/>
        </p:spPr>
      </p:pic>
      <p:pic>
        <p:nvPicPr>
          <p:cNvPr id="9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861048"/>
            <a:ext cx="1598613" cy="2055359"/>
          </a:xfrm>
          <a:prstGeom prst="rect">
            <a:avLst/>
          </a:prstGeom>
          <a:noFill/>
        </p:spPr>
      </p:pic>
      <p:pic>
        <p:nvPicPr>
          <p:cNvPr id="10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861048"/>
            <a:ext cx="1598613" cy="2055359"/>
          </a:xfrm>
          <a:prstGeom prst="rect">
            <a:avLst/>
          </a:prstGeom>
          <a:noFill/>
        </p:spPr>
      </p:pic>
      <p:pic>
        <p:nvPicPr>
          <p:cNvPr id="11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789040"/>
            <a:ext cx="1598613" cy="2055359"/>
          </a:xfrm>
          <a:prstGeom prst="rect">
            <a:avLst/>
          </a:prstGeom>
          <a:noFill/>
        </p:spPr>
      </p:pic>
      <p:pic>
        <p:nvPicPr>
          <p:cNvPr id="12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717032"/>
            <a:ext cx="1598613" cy="2079848"/>
          </a:xfrm>
          <a:prstGeom prst="rect">
            <a:avLst/>
          </a:prstGeom>
          <a:noFill/>
        </p:spPr>
      </p:pic>
      <p:pic>
        <p:nvPicPr>
          <p:cNvPr id="13" name="Picture 3" descr="C:\Documents and Settings\Maminka\Dokumenty\Obrázky\11954296561720451192post-it_sebastien_duperr_0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1728192" cy="2055359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83568" y="2492896"/>
            <a:ext cx="1737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RAMK</a:t>
            </a:r>
            <a:r>
              <a:rPr lang="cs-CZ" sz="3600" dirty="0"/>
              <a:t>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915816" y="2492896"/>
            <a:ext cx="11079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LEA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788024" y="2492896"/>
            <a:ext cx="13853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NIKC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804248" y="2420888"/>
            <a:ext cx="14045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NOA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55576" y="4725144"/>
            <a:ext cx="11336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ROP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627784" y="4797152"/>
            <a:ext cx="14285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JŮVT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788024" y="4653136"/>
            <a:ext cx="14494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ESND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948264" y="4558571"/>
            <a:ext cx="165618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Book Antiqua" pitchFamily="18" charset="0"/>
                <a:ea typeface="Calibri" pitchFamily="34" charset="0"/>
                <a:cs typeface="Times New Roman" pitchFamily="18" charset="0"/>
              </a:rPr>
              <a:t>TÝPÁ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Book Antiqua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1772816"/>
          <a:ext cx="8229600" cy="374441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DVOJE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PADÁ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KRÁSA</a:t>
                      </a:r>
                      <a:endParaRPr lang="cs-CZ" sz="3600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KDYŽ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PST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VESELO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/>
                        <a:t>ÚZKÁ</a:t>
                      </a:r>
                      <a:endParaRPr lang="cs-CZ" sz="3600" b="1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331640" y="2852936"/>
            <a:ext cx="5309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 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28529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68344" y="28529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1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04" y="46531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68344" y="46531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28529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4" y="472514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4653136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8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SLOVA A URČI SLOVNÍ DRUH.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cs-CZ" sz="3600" dirty="0" smtClean="0"/>
              <a:t>Půjdeš nahoru nebo dolů?</a:t>
            </a:r>
          </a:p>
          <a:p>
            <a:pPr lvl="1">
              <a:buNone/>
            </a:pPr>
            <a:r>
              <a:rPr lang="cs-CZ" sz="3600" dirty="0" smtClean="0"/>
              <a:t>Sejdeme se dnes nebo zítra?</a:t>
            </a:r>
          </a:p>
          <a:p>
            <a:pPr lvl="1">
              <a:buNone/>
            </a:pPr>
            <a:r>
              <a:rPr lang="cs-CZ" sz="3600" dirty="0" smtClean="0"/>
              <a:t>Přišel pozdě nebo brzy?</a:t>
            </a:r>
          </a:p>
          <a:p>
            <a:pPr lvl="1">
              <a:buNone/>
            </a:pPr>
            <a:r>
              <a:rPr lang="cs-CZ" sz="3600" dirty="0" smtClean="0"/>
              <a:t>Je ti veselo nebo smutno?</a:t>
            </a:r>
          </a:p>
          <a:p>
            <a:pPr lvl="1">
              <a:buNone/>
            </a:pPr>
            <a:r>
              <a:rPr lang="cs-CZ" sz="3600" dirty="0" smtClean="0"/>
              <a:t>Rozhlédni se vlevo i vpravo.</a:t>
            </a:r>
          </a:p>
          <a:p>
            <a:pPr lvl="1">
              <a:buNone/>
            </a:pPr>
            <a:r>
              <a:rPr lang="cs-CZ" sz="3600" dirty="0" smtClean="0"/>
              <a:t>Auto jelo rychle nebo pomalu?</a:t>
            </a:r>
          </a:p>
          <a:p>
            <a:pPr lvl="1">
              <a:buNone/>
            </a:pPr>
            <a:r>
              <a:rPr lang="cs-CZ" sz="3600" dirty="0" smtClean="0"/>
              <a:t>Slovní druh         6</a:t>
            </a:r>
          </a:p>
          <a:p>
            <a:pPr lvl="1">
              <a:buNone/>
            </a:pPr>
            <a:endParaRPr lang="cs-CZ" sz="3600" dirty="0"/>
          </a:p>
        </p:txBody>
      </p:sp>
      <p:sp>
        <p:nvSpPr>
          <p:cNvPr id="10" name="Zkosené hrany 9"/>
          <p:cNvSpPr/>
          <p:nvPr/>
        </p:nvSpPr>
        <p:spPr>
          <a:xfrm>
            <a:off x="5220072" y="1556792"/>
            <a:ext cx="1008112" cy="648072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4788024" y="2924944"/>
            <a:ext cx="1008112" cy="648072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5580112" y="2276872"/>
            <a:ext cx="936104" cy="648072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4427984" y="3645024"/>
            <a:ext cx="1584176" cy="648072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5292080" y="4365104"/>
            <a:ext cx="1440160" cy="648072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kosené hrany 14"/>
          <p:cNvSpPr/>
          <p:nvPr/>
        </p:nvSpPr>
        <p:spPr>
          <a:xfrm>
            <a:off x="5508104" y="5013176"/>
            <a:ext cx="1584176" cy="720080"/>
          </a:xfrm>
          <a:prstGeom prst="bevel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kosené hrany 15"/>
          <p:cNvSpPr/>
          <p:nvPr/>
        </p:nvSpPr>
        <p:spPr>
          <a:xfrm>
            <a:off x="4139952" y="5589240"/>
            <a:ext cx="1042416" cy="648072"/>
          </a:xfrm>
          <a:prstGeom prst="bevel">
            <a:avLst/>
          </a:prstGeom>
          <a:solidFill>
            <a:srgbClr val="C000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323528" y="124560"/>
            <a:ext cx="18002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OBRÁZKY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836712"/>
            <a:ext cx="45624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-10586.html</a:t>
            </a:r>
            <a:endParaRPr lang="cs-CZ" dirty="0"/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1824008"/>
            <a:ext cx="89518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6.6.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397</TotalTime>
  <Words>302</Words>
  <Application>Microsoft Office PowerPoint</Application>
  <PresentationFormat>Předvádění na obrazovce (4:3)</PresentationFormat>
  <Paragraphs>81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Název školy: ZŠ Klášterec nad Ohří, Krátká 676 Autor: Mgr. Ivana Blažková Název materiálu: VY_32_INOVACE_13_15_ Slovní druhy, procvičování Číslo projektu: CZ.1.07/1.4./00/21.1115  </vt:lpstr>
      <vt:lpstr>SLOVNÍ  DRUHY</vt:lpstr>
      <vt:lpstr>NAJDI UTAJENÉ SLOVO.</vt:lpstr>
      <vt:lpstr>ŘEŠENÍ</vt:lpstr>
      <vt:lpstr>ÚKOLY KE SLOVU RODINA.</vt:lpstr>
      <vt:lpstr>DOPLŇ VHODNÉ SLOVNÍ DRUHY.</vt:lpstr>
      <vt:lpstr>VYLUŠTI SLOVA A URČI SLOVNÍ DRUH.</vt:lpstr>
      <vt:lpstr>DOPLŇ  TABULKU</vt:lpstr>
      <vt:lpstr>DOPLŇ SLOVA A URČI SLOVNÍ DRUH.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43</cp:revision>
  <dcterms:created xsi:type="dcterms:W3CDTF">2012-05-20T11:21:58Z</dcterms:created>
  <dcterms:modified xsi:type="dcterms:W3CDTF">2012-06-11T19:49:03Z</dcterms:modified>
</cp:coreProperties>
</file>