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F426BF-C2ED-48DF-8F72-1977C5418F7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A62FCB-315E-4AD3-8573-A04780E61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3E413C-2204-4A6D-99CC-6162EF9D211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78B1DD-42B2-4E57-89A8-206B38C4B1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Ivana Blažková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VY_32_INOVACE_14_15_ Slovní druhy, procvičování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CZ.1.07/1.4./00/21.1115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Anotace: Prezentace je určena pro 3. ročník, předmět český jazyk. Žák si upevňuje, procvičuje, prohlubuje znalosti </a:t>
            </a:r>
            <a:r>
              <a:rPr lang="cs-CZ" sz="2400" dirty="0" smtClean="0">
                <a:solidFill>
                  <a:schemeClr val="bg1"/>
                </a:solidFill>
              </a:rPr>
              <a:t>                   z </a:t>
            </a:r>
            <a:r>
              <a:rPr lang="cs-CZ" sz="2400" dirty="0" smtClean="0">
                <a:solidFill>
                  <a:schemeClr val="bg1"/>
                </a:solidFill>
              </a:rPr>
              <a:t>oblasti slovních druhů.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 DRUHY</a:t>
            </a:r>
            <a:endParaRPr lang="cs-CZ" sz="4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PROCVIČOVÁNÍ</a:t>
            </a:r>
            <a:endParaRPr lang="cs-CZ" sz="36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VYPOČÍTEJ A URČI SLOVNÍ DRUHY.</a:t>
            </a:r>
            <a:endParaRPr lang="cs-CZ" sz="4000" b="1" dirty="0"/>
          </a:p>
        </p:txBody>
      </p:sp>
      <p:sp>
        <p:nvSpPr>
          <p:cNvPr id="4" name="Ohnutý roh 3"/>
          <p:cNvSpPr/>
          <p:nvPr/>
        </p:nvSpPr>
        <p:spPr>
          <a:xfrm>
            <a:off x="5364088" y="1556792"/>
            <a:ext cx="914400" cy="914400"/>
          </a:xfrm>
          <a:prstGeom prst="folded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7.2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Ohnutý roh 5"/>
          <p:cNvSpPr/>
          <p:nvPr/>
        </p:nvSpPr>
        <p:spPr>
          <a:xfrm>
            <a:off x="2339752" y="1628800"/>
            <a:ext cx="1008112" cy="914400"/>
          </a:xfrm>
          <a:prstGeom prst="foldedCorner">
            <a:avLst>
              <a:gd name="adj" fmla="val 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90:9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Ohnutý roh 6"/>
          <p:cNvSpPr/>
          <p:nvPr/>
        </p:nvSpPr>
        <p:spPr>
          <a:xfrm>
            <a:off x="899592" y="2132856"/>
            <a:ext cx="914400" cy="914400"/>
          </a:xfrm>
          <a:prstGeom prst="folded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bg1"/>
                </a:solidFill>
              </a:rPr>
              <a:t>5</a:t>
            </a:r>
            <a:r>
              <a:rPr lang="cs-CZ" sz="3600" dirty="0" smtClean="0">
                <a:solidFill>
                  <a:schemeClr val="bg1"/>
                </a:solidFill>
              </a:rPr>
              <a:t>.5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8" name="Ohnutý roh 7"/>
          <p:cNvSpPr/>
          <p:nvPr/>
        </p:nvSpPr>
        <p:spPr>
          <a:xfrm>
            <a:off x="3779912" y="2276872"/>
            <a:ext cx="914400" cy="914400"/>
          </a:xfrm>
          <a:prstGeom prst="folded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9.4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Ohnutý roh 8"/>
          <p:cNvSpPr/>
          <p:nvPr/>
        </p:nvSpPr>
        <p:spPr>
          <a:xfrm>
            <a:off x="6804248" y="2492896"/>
            <a:ext cx="1152128" cy="914400"/>
          </a:xfrm>
          <a:prstGeom prst="folded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49:7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5085184"/>
            <a:ext cx="2232248" cy="122413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citoslovce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5576" y="4797152"/>
            <a:ext cx="2016224" cy="15624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přídavná jména</a:t>
            </a:r>
          </a:p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slovesa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691680" y="3429000"/>
            <a:ext cx="2016224" cy="115212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bg1"/>
                </a:solidFill>
              </a:rPr>
              <a:t>z</a:t>
            </a:r>
            <a:r>
              <a:rPr lang="cs-CZ" sz="3600" dirty="0" smtClean="0">
                <a:solidFill>
                  <a:schemeClr val="bg1"/>
                </a:solidFill>
              </a:rPr>
              <a:t>ájmena</a:t>
            </a:r>
          </a:p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příslovce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732240" y="5661248"/>
            <a:ext cx="2016224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předložky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20072" y="3501008"/>
            <a:ext cx="2066528" cy="14904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podstatná jména</a:t>
            </a:r>
          </a:p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číslovky</a:t>
            </a:r>
            <a:endParaRPr lang="cs-CZ" sz="3600" dirty="0">
              <a:solidFill>
                <a:schemeClr val="bg1"/>
              </a:solidFill>
            </a:endParaRPr>
          </a:p>
        </p:txBody>
      </p:sp>
      <p:cxnSp>
        <p:nvCxnSpPr>
          <p:cNvPr id="18" name="Přímá spojovací šipka 17"/>
          <p:cNvCxnSpPr>
            <a:stCxn id="7" idx="2"/>
          </p:cNvCxnSpPr>
          <p:nvPr/>
        </p:nvCxnSpPr>
        <p:spPr>
          <a:xfrm flipH="1">
            <a:off x="1331640" y="3047256"/>
            <a:ext cx="25152" cy="182190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2987824" y="3140968"/>
            <a:ext cx="936104" cy="36004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5940152" y="2492896"/>
            <a:ext cx="144016" cy="129614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7596336" y="3356992"/>
            <a:ext cx="144016" cy="244827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3203848" y="2564904"/>
            <a:ext cx="1728192" cy="28083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CO DĚLAJÍ ?</a:t>
            </a:r>
            <a:endParaRPr lang="cs-CZ" sz="4000" b="1" dirty="0"/>
          </a:p>
        </p:txBody>
      </p:sp>
      <p:pic>
        <p:nvPicPr>
          <p:cNvPr id="2050" name="Picture 2" descr="C:\Documents and Settings\Maminka\Plocha\obrázky\1256908863633460702hotel_icon_ski_area_gera_01_svg_hi-th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484784"/>
            <a:ext cx="1872208" cy="1924193"/>
          </a:xfrm>
          <a:prstGeom prst="rect">
            <a:avLst/>
          </a:prstGeom>
          <a:noFill/>
        </p:spPr>
      </p:pic>
      <p:pic>
        <p:nvPicPr>
          <p:cNvPr id="2054" name="Picture 6" descr="C:\Documents and Settings\Maminka\Plocha\obrázky\11949858161540683653hotel_icon_swimming_poo_01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437112"/>
            <a:ext cx="1806746" cy="1944216"/>
          </a:xfrm>
          <a:prstGeom prst="rect">
            <a:avLst/>
          </a:prstGeom>
          <a:noFill/>
        </p:spPr>
      </p:pic>
      <p:pic>
        <p:nvPicPr>
          <p:cNvPr id="2056" name="Picture 8" descr="Hotel Icon Gym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7483647" y="-1416050"/>
            <a:ext cx="2857500" cy="2857500"/>
          </a:xfrm>
          <a:prstGeom prst="rect">
            <a:avLst/>
          </a:prstGeom>
          <a:noFill/>
        </p:spPr>
      </p:pic>
      <p:pic>
        <p:nvPicPr>
          <p:cNvPr id="2057" name="Picture 9" descr="C:\Documents and Settings\Maminka\Plocha\obrázky\11949857891060346084hotel_icon_gym_gerald_g._01.svg.me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916834"/>
            <a:ext cx="1872208" cy="1872208"/>
          </a:xfrm>
          <a:prstGeom prst="rect">
            <a:avLst/>
          </a:prstGeom>
          <a:noFill/>
        </p:spPr>
      </p:pic>
      <p:pic>
        <p:nvPicPr>
          <p:cNvPr id="2058" name="Picture 10" descr="C:\Documents and Settings\Maminka\Plocha\obrázky\1194985788390709558hotel_icon_golf_course_g_01.svg.thumb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4293096"/>
            <a:ext cx="1954535" cy="1954535"/>
          </a:xfrm>
          <a:prstGeom prst="rect">
            <a:avLst/>
          </a:prstGeom>
          <a:noFill/>
        </p:spPr>
      </p:pic>
      <p:pic>
        <p:nvPicPr>
          <p:cNvPr id="2059" name="Picture 11" descr="C:\Documents and Settings\Maminka\Plocha\obrázky\12074316981362479574exercise%20fitness%20white.svg.med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1268760"/>
            <a:ext cx="1981521" cy="1981521"/>
          </a:xfrm>
          <a:prstGeom prst="rect">
            <a:avLst/>
          </a:prstGeom>
          <a:noFill/>
        </p:spPr>
      </p:pic>
      <p:pic>
        <p:nvPicPr>
          <p:cNvPr id="2060" name="Picture 12" descr="C:\Documents and Settings\Maminka\Plocha\obrázky\119498580398193706hotel_icon_mountain_bik_01.svg.thumb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4221088"/>
            <a:ext cx="2170559" cy="2170559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URČI SLOVNÍ DRUHY NA TELEFONU.</a:t>
            </a:r>
            <a:endParaRPr lang="cs-CZ" sz="4000" b="1" dirty="0"/>
          </a:p>
        </p:txBody>
      </p:sp>
      <p:pic>
        <p:nvPicPr>
          <p:cNvPr id="17410" name="Picture 2" descr="C:\Documents and Settings\Maminka\Plocha\obrázky\11971194111099352507flomar_mobile_phone.svg.thumb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772816"/>
            <a:ext cx="924110" cy="1793862"/>
          </a:xfrm>
          <a:prstGeom prst="rect">
            <a:avLst/>
          </a:prstGeom>
          <a:noFill/>
        </p:spPr>
      </p:pic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5364088" y="2390587"/>
            <a:ext cx="288032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Jana 604521389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6" name="Picture 2" descr="C:\Documents and Settings\Maminka\Plocha\obrázky\11971194111099352507flomar_mobile_phone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800"/>
            <a:ext cx="924110" cy="1793862"/>
          </a:xfrm>
          <a:prstGeom prst="rect">
            <a:avLst/>
          </a:prstGeom>
          <a:noFill/>
        </p:spPr>
      </p:pic>
      <p:pic>
        <p:nvPicPr>
          <p:cNvPr id="7" name="Picture 2" descr="C:\Documents and Settings\Maminka\Plocha\obrázky\11971194111099352507flomar_mobile_phone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149080"/>
            <a:ext cx="924110" cy="1793862"/>
          </a:xfrm>
          <a:prstGeom prst="rect">
            <a:avLst/>
          </a:prstGeom>
          <a:noFill/>
        </p:spPr>
      </p:pic>
      <p:pic>
        <p:nvPicPr>
          <p:cNvPr id="8" name="Picture 2" descr="C:\Documents and Settings\Maminka\Plocha\obrázky\11971194111099352507flomar_mobile_phone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509120"/>
            <a:ext cx="924110" cy="1793862"/>
          </a:xfrm>
          <a:prstGeom prst="rect">
            <a:avLst/>
          </a:prstGeom>
          <a:noFill/>
        </p:spPr>
      </p:pic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1691680" y="2337356"/>
            <a:ext cx="352839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Ondra 712456987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2267744" y="4857636"/>
            <a:ext cx="295232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Vanda 603451236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6012160" y="5058204"/>
            <a:ext cx="313184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Dana 708945132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URČI SLOVNÍ DRUHY VE VĚTÁCH.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Ať máme brzy prázdniny.</a:t>
            </a:r>
          </a:p>
          <a:p>
            <a:endParaRPr lang="cs-CZ" sz="3600" dirty="0" smtClean="0"/>
          </a:p>
          <a:p>
            <a:r>
              <a:rPr lang="cs-CZ" sz="3600" dirty="0" smtClean="0"/>
              <a:t>Já a ty půjdeme do kina.</a:t>
            </a:r>
          </a:p>
          <a:p>
            <a:endParaRPr lang="cs-CZ" sz="3600" dirty="0" smtClean="0"/>
          </a:p>
          <a:p>
            <a:r>
              <a:rPr lang="cs-CZ" sz="3600" dirty="0" smtClean="0"/>
              <a:t>Mám dvoje nové boty.</a:t>
            </a:r>
          </a:p>
          <a:p>
            <a:endParaRPr lang="cs-CZ" sz="3600" dirty="0"/>
          </a:p>
          <a:p>
            <a:r>
              <a:rPr lang="cs-CZ" sz="3600" dirty="0" smtClean="0"/>
              <a:t>Ve škole pracuji pečlivě.</a:t>
            </a:r>
          </a:p>
        </p:txBody>
      </p:sp>
      <p:sp>
        <p:nvSpPr>
          <p:cNvPr id="12" name="Šipka doleva 11"/>
          <p:cNvSpPr/>
          <p:nvPr/>
        </p:nvSpPr>
        <p:spPr>
          <a:xfrm>
            <a:off x="5652120" y="3573016"/>
            <a:ext cx="1944216" cy="93610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7156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3" name="Šipka doleva 12"/>
          <p:cNvSpPr/>
          <p:nvPr/>
        </p:nvSpPr>
        <p:spPr>
          <a:xfrm>
            <a:off x="6084168" y="4797152"/>
            <a:ext cx="1944216" cy="93610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383571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5868144" y="1484784"/>
            <a:ext cx="1944216" cy="93610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9561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6732240" y="2492896"/>
            <a:ext cx="1944216" cy="93610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5421</a:t>
            </a:r>
            <a:endParaRPr lang="cs-CZ" sz="3600" dirty="0">
              <a:solidFill>
                <a:schemeClr val="bg1"/>
              </a:solidFill>
            </a:endParaRPr>
          </a:p>
        </p:txBody>
      </p:sp>
      <p:cxnSp>
        <p:nvCxnSpPr>
          <p:cNvPr id="19" name="Přímá spojovací šipka 18"/>
          <p:cNvCxnSpPr/>
          <p:nvPr/>
        </p:nvCxnSpPr>
        <p:spPr>
          <a:xfrm>
            <a:off x="5436096" y="1988840"/>
            <a:ext cx="576064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5148064" y="3140968"/>
            <a:ext cx="936104" cy="230425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endCxn id="16" idx="1"/>
          </p:cNvCxnSpPr>
          <p:nvPr/>
        </p:nvCxnSpPr>
        <p:spPr>
          <a:xfrm flipV="1">
            <a:off x="4932040" y="2960948"/>
            <a:ext cx="1800200" cy="140415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5148064" y="4149080"/>
            <a:ext cx="864096" cy="136815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 KOLIK MÁME PÁRŮ BOT?</a:t>
            </a:r>
            <a:endParaRPr lang="cs-CZ" sz="4000" b="1" u="sng" dirty="0"/>
          </a:p>
        </p:txBody>
      </p:sp>
      <p:pic>
        <p:nvPicPr>
          <p:cNvPr id="18434" name="Picture 2" descr="C:\Documents and Settings\Maminka\Plocha\obrázky\1195423761294625418red_patent_leather_shoe_01.svg.thumb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7869" y="2354290"/>
            <a:ext cx="867359" cy="858686"/>
          </a:xfrm>
          <a:prstGeom prst="rect">
            <a:avLst/>
          </a:prstGeom>
          <a:noFill/>
        </p:spPr>
      </p:pic>
      <p:pic>
        <p:nvPicPr>
          <p:cNvPr id="5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348880"/>
            <a:ext cx="867359" cy="858686"/>
          </a:xfrm>
          <a:prstGeom prst="rect">
            <a:avLst/>
          </a:prstGeom>
          <a:noFill/>
        </p:spPr>
      </p:pic>
      <p:pic>
        <p:nvPicPr>
          <p:cNvPr id="6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348880"/>
            <a:ext cx="867359" cy="1008112"/>
          </a:xfrm>
          <a:prstGeom prst="rect">
            <a:avLst/>
          </a:prstGeom>
          <a:noFill/>
        </p:spPr>
      </p:pic>
      <p:pic>
        <p:nvPicPr>
          <p:cNvPr id="7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060848"/>
            <a:ext cx="867359" cy="792088"/>
          </a:xfrm>
          <a:prstGeom prst="rect">
            <a:avLst/>
          </a:prstGeom>
          <a:noFill/>
        </p:spPr>
      </p:pic>
      <p:pic>
        <p:nvPicPr>
          <p:cNvPr id="8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348880"/>
            <a:ext cx="867359" cy="864096"/>
          </a:xfrm>
          <a:prstGeom prst="rect">
            <a:avLst/>
          </a:prstGeom>
          <a:noFill/>
        </p:spPr>
      </p:pic>
      <p:pic>
        <p:nvPicPr>
          <p:cNvPr id="9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420888"/>
            <a:ext cx="867359" cy="792088"/>
          </a:xfrm>
          <a:prstGeom prst="rect">
            <a:avLst/>
          </a:prstGeom>
          <a:noFill/>
        </p:spPr>
      </p:pic>
      <p:pic>
        <p:nvPicPr>
          <p:cNvPr id="10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772816"/>
            <a:ext cx="867359" cy="792088"/>
          </a:xfrm>
          <a:prstGeom prst="rect">
            <a:avLst/>
          </a:prstGeom>
          <a:noFill/>
        </p:spPr>
      </p:pic>
      <p:pic>
        <p:nvPicPr>
          <p:cNvPr id="11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772816"/>
            <a:ext cx="867359" cy="792088"/>
          </a:xfrm>
          <a:prstGeom prst="rect">
            <a:avLst/>
          </a:prstGeom>
          <a:noFill/>
        </p:spPr>
      </p:pic>
      <p:pic>
        <p:nvPicPr>
          <p:cNvPr id="12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204864"/>
            <a:ext cx="867359" cy="792088"/>
          </a:xfrm>
          <a:prstGeom prst="rect">
            <a:avLst/>
          </a:prstGeom>
          <a:noFill/>
        </p:spPr>
      </p:pic>
      <p:pic>
        <p:nvPicPr>
          <p:cNvPr id="13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348880"/>
            <a:ext cx="867359" cy="792088"/>
          </a:xfrm>
          <a:prstGeom prst="rect">
            <a:avLst/>
          </a:prstGeom>
          <a:noFill/>
        </p:spPr>
      </p:pic>
      <p:pic>
        <p:nvPicPr>
          <p:cNvPr id="14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293096"/>
            <a:ext cx="867359" cy="792088"/>
          </a:xfrm>
          <a:prstGeom prst="rect">
            <a:avLst/>
          </a:prstGeom>
          <a:noFill/>
        </p:spPr>
      </p:pic>
      <p:pic>
        <p:nvPicPr>
          <p:cNvPr id="15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365104"/>
            <a:ext cx="867359" cy="792088"/>
          </a:xfrm>
          <a:prstGeom prst="rect">
            <a:avLst/>
          </a:prstGeom>
          <a:noFill/>
        </p:spPr>
      </p:pic>
      <p:pic>
        <p:nvPicPr>
          <p:cNvPr id="16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869160"/>
            <a:ext cx="867359" cy="792088"/>
          </a:xfrm>
          <a:prstGeom prst="rect">
            <a:avLst/>
          </a:prstGeom>
          <a:noFill/>
        </p:spPr>
      </p:pic>
      <p:pic>
        <p:nvPicPr>
          <p:cNvPr id="17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5373216"/>
            <a:ext cx="867359" cy="792088"/>
          </a:xfrm>
          <a:prstGeom prst="rect">
            <a:avLst/>
          </a:prstGeom>
          <a:noFill/>
        </p:spPr>
      </p:pic>
      <p:pic>
        <p:nvPicPr>
          <p:cNvPr id="18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221088"/>
            <a:ext cx="867359" cy="792088"/>
          </a:xfrm>
          <a:prstGeom prst="rect">
            <a:avLst/>
          </a:prstGeom>
          <a:noFill/>
        </p:spPr>
      </p:pic>
      <p:pic>
        <p:nvPicPr>
          <p:cNvPr id="19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5013176"/>
            <a:ext cx="867359" cy="792088"/>
          </a:xfrm>
          <a:prstGeom prst="rect">
            <a:avLst/>
          </a:prstGeom>
          <a:noFill/>
        </p:spPr>
      </p:pic>
      <p:pic>
        <p:nvPicPr>
          <p:cNvPr id="20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653136"/>
            <a:ext cx="867359" cy="792088"/>
          </a:xfrm>
          <a:prstGeom prst="rect">
            <a:avLst/>
          </a:prstGeom>
          <a:noFill/>
        </p:spPr>
      </p:pic>
      <p:pic>
        <p:nvPicPr>
          <p:cNvPr id="21" name="Picture 2" descr="C:\Documents and Settings\Maminka\Plocha\obrázky\1195423761294625418red_patent_leather_shoe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5373216"/>
            <a:ext cx="867359" cy="792088"/>
          </a:xfrm>
          <a:prstGeom prst="rect">
            <a:avLst/>
          </a:prstGeom>
          <a:noFill/>
        </p:spPr>
      </p:pic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2051720" y="4221088"/>
            <a:ext cx="151216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DVOJE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43808" y="5589240"/>
            <a:ext cx="16482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ČTVERY</a:t>
            </a:r>
            <a:endParaRPr lang="cs-CZ" sz="3600" dirty="0"/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467544" y="5206643"/>
            <a:ext cx="165516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TROJE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-0.33272  E" pathEditMode="relative" ptsTypes="">
                                      <p:cBhvr>
                                        <p:cTn id="6" dur="3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272  E" pathEditMode="relative" ptsTypes="">
                                      <p:cBhvr>
                                        <p:cTn id="14" dur="3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/>
      <p:bldP spid="25" grpId="0"/>
      <p:bldP spid="184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VYTVOŘ PŘÍSLOVCE.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/>
              <a:t>r</a:t>
            </a:r>
            <a:r>
              <a:rPr lang="cs-CZ" sz="3600" dirty="0" smtClean="0"/>
              <a:t>ychlý</a:t>
            </a:r>
          </a:p>
          <a:p>
            <a:r>
              <a:rPr lang="cs-CZ" sz="3600" dirty="0"/>
              <a:t>h</a:t>
            </a:r>
            <a:r>
              <a:rPr lang="cs-CZ" sz="3600" dirty="0" smtClean="0"/>
              <a:t>luboký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ečlivý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ychravý</a:t>
            </a:r>
          </a:p>
          <a:p>
            <a:r>
              <a:rPr lang="cs-CZ" sz="3600" dirty="0"/>
              <a:t>h</a:t>
            </a:r>
            <a:r>
              <a:rPr lang="cs-CZ" sz="3600" dirty="0" smtClean="0"/>
              <a:t>ladký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lízký</a:t>
            </a:r>
          </a:p>
          <a:p>
            <a:r>
              <a:rPr lang="cs-CZ" sz="3600" dirty="0" smtClean="0"/>
              <a:t>dnešní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r</a:t>
            </a:r>
            <a:r>
              <a:rPr lang="cs-CZ" sz="3600" dirty="0" smtClean="0">
                <a:solidFill>
                  <a:srgbClr val="FFFF00"/>
                </a:solidFill>
              </a:rPr>
              <a:t>ychle</a:t>
            </a:r>
          </a:p>
          <a:p>
            <a:r>
              <a:rPr lang="cs-CZ" sz="3600" dirty="0">
                <a:solidFill>
                  <a:srgbClr val="FFFF00"/>
                </a:solidFill>
              </a:rPr>
              <a:t>h</a:t>
            </a:r>
            <a:r>
              <a:rPr lang="cs-CZ" sz="3600" dirty="0" smtClean="0">
                <a:solidFill>
                  <a:srgbClr val="FFFF00"/>
                </a:solidFill>
              </a:rPr>
              <a:t>luboce</a:t>
            </a:r>
          </a:p>
          <a:p>
            <a:r>
              <a:rPr lang="cs-CZ" sz="3600" dirty="0">
                <a:solidFill>
                  <a:srgbClr val="FFFF00"/>
                </a:solidFill>
              </a:rPr>
              <a:t>p</a:t>
            </a:r>
            <a:r>
              <a:rPr lang="cs-CZ" sz="3600" dirty="0" smtClean="0">
                <a:solidFill>
                  <a:srgbClr val="FFFF00"/>
                </a:solidFill>
              </a:rPr>
              <a:t>ečlivě</a:t>
            </a:r>
          </a:p>
          <a:p>
            <a:r>
              <a:rPr lang="cs-CZ" sz="3600" dirty="0">
                <a:solidFill>
                  <a:srgbClr val="FFFF00"/>
                </a:solidFill>
              </a:rPr>
              <a:t>s</a:t>
            </a:r>
            <a:r>
              <a:rPr lang="cs-CZ" sz="3600" dirty="0" smtClean="0">
                <a:solidFill>
                  <a:srgbClr val="FFFF00"/>
                </a:solidFill>
              </a:rPr>
              <a:t>ychravo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hladce</a:t>
            </a:r>
          </a:p>
          <a:p>
            <a:r>
              <a:rPr lang="cs-CZ" sz="3600" dirty="0">
                <a:solidFill>
                  <a:srgbClr val="FFFF00"/>
                </a:solidFill>
              </a:rPr>
              <a:t>b</a:t>
            </a:r>
            <a:r>
              <a:rPr lang="cs-CZ" sz="3600" dirty="0" smtClean="0">
                <a:solidFill>
                  <a:srgbClr val="FFFF00"/>
                </a:solidFill>
              </a:rPr>
              <a:t>lízko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dnes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DEJ DO OBÁLKY.</a:t>
            </a:r>
            <a:endParaRPr lang="cs-CZ" sz="4000" b="1" dirty="0"/>
          </a:p>
        </p:txBody>
      </p:sp>
      <p:pic>
        <p:nvPicPr>
          <p:cNvPr id="1026" name="Picture 2" descr="C:\Documents and Settings\Maminka\Plocha\obrázky\1194984477635516090parchment_paper_portrai_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83568" y="1412776"/>
            <a:ext cx="1064974" cy="1171401"/>
          </a:xfrm>
          <a:prstGeom prst="rect">
            <a:avLst/>
          </a:prstGeom>
          <a:noFill/>
        </p:spPr>
      </p:pic>
      <p:pic>
        <p:nvPicPr>
          <p:cNvPr id="1027" name="Picture 3" descr="C:\Documents and Settings\Maminka\Plocha\obrázky\1194984500251947888mail1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4221088"/>
            <a:ext cx="1331913" cy="852487"/>
          </a:xfrm>
          <a:prstGeom prst="rect">
            <a:avLst/>
          </a:prstGeom>
          <a:noFill/>
        </p:spPr>
      </p:pic>
      <p:pic>
        <p:nvPicPr>
          <p:cNvPr id="1028" name="Picture 4" descr="C:\Documents and Settings\Maminka\Plocha\obrázky\1194984500251947888mail1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149080"/>
            <a:ext cx="1331913" cy="864096"/>
          </a:xfrm>
          <a:prstGeom prst="rect">
            <a:avLst/>
          </a:prstGeom>
          <a:noFill/>
        </p:spPr>
      </p:pic>
      <p:pic>
        <p:nvPicPr>
          <p:cNvPr id="9" name="Picture 2" descr="C:\Documents and Settings\Maminka\Plocha\obrázky\1194984477635516090parchment_paper_portrai_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491880" y="1412776"/>
            <a:ext cx="1064974" cy="1171401"/>
          </a:xfrm>
          <a:prstGeom prst="rect">
            <a:avLst/>
          </a:prstGeom>
          <a:noFill/>
        </p:spPr>
      </p:pic>
      <p:pic>
        <p:nvPicPr>
          <p:cNvPr id="10" name="Picture 2" descr="C:\Documents and Settings\Maminka\Plocha\obrázky\1194984477635516090parchment_paper_portrai_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2051720" y="1412776"/>
            <a:ext cx="1064974" cy="1171401"/>
          </a:xfrm>
          <a:prstGeom prst="rect">
            <a:avLst/>
          </a:prstGeom>
          <a:noFill/>
        </p:spPr>
      </p:pic>
      <p:pic>
        <p:nvPicPr>
          <p:cNvPr id="11" name="Picture 2" descr="C:\Documents and Settings\Maminka\Plocha\obrázky\1194984477635516090parchment_paper_portrai_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932040" y="1412776"/>
            <a:ext cx="1064974" cy="1171401"/>
          </a:xfrm>
          <a:prstGeom prst="rect">
            <a:avLst/>
          </a:prstGeom>
          <a:noFill/>
        </p:spPr>
      </p:pic>
      <p:pic>
        <p:nvPicPr>
          <p:cNvPr id="12" name="Picture 2" descr="C:\Documents and Settings\Maminka\Plocha\obrázky\1194984477635516090parchment_paper_portrai_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444208" y="1340768"/>
            <a:ext cx="1064974" cy="1171401"/>
          </a:xfrm>
          <a:prstGeom prst="rect">
            <a:avLst/>
          </a:prstGeom>
          <a:noFill/>
        </p:spPr>
      </p:pic>
      <p:pic>
        <p:nvPicPr>
          <p:cNvPr id="13" name="Picture 4" descr="C:\Documents and Settings\Maminka\Plocha\obrázky\1194984500251947888mail1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5301208"/>
            <a:ext cx="1331913" cy="852487"/>
          </a:xfrm>
          <a:prstGeom prst="rect">
            <a:avLst/>
          </a:prstGeom>
          <a:noFill/>
        </p:spPr>
      </p:pic>
      <p:pic>
        <p:nvPicPr>
          <p:cNvPr id="14" name="Picture 4" descr="C:\Documents and Settings\Maminka\Plocha\obrázky\1194984500251947888mail1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5373216"/>
            <a:ext cx="1331913" cy="852487"/>
          </a:xfrm>
          <a:prstGeom prst="rect">
            <a:avLst/>
          </a:prstGeom>
          <a:noFill/>
        </p:spPr>
      </p:pic>
      <p:pic>
        <p:nvPicPr>
          <p:cNvPr id="15" name="Picture 4" descr="C:\Documents and Settings\Maminka\Plocha\obrázky\1194984500251947888mail1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284984"/>
            <a:ext cx="1331913" cy="852487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755576" y="1628800"/>
            <a:ext cx="99097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SŮL 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23728" y="1628800"/>
            <a:ext cx="90601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ONI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491880" y="1628800"/>
            <a:ext cx="94609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ŤUK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04048" y="1628800"/>
            <a:ext cx="8653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KÉŽ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88224" y="1556792"/>
            <a:ext cx="6662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ZA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627784" y="5229200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3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499992" y="4149080"/>
            <a:ext cx="5229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 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043608" y="4077072"/>
            <a:ext cx="7920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10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020272" y="321297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9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6012160" y="5229200"/>
            <a:ext cx="41870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7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cxnSp>
        <p:nvCxnSpPr>
          <p:cNvPr id="27" name="Přímá spojovací šipka 26"/>
          <p:cNvCxnSpPr>
            <a:stCxn id="1026" idx="2"/>
          </p:cNvCxnSpPr>
          <p:nvPr/>
        </p:nvCxnSpPr>
        <p:spPr>
          <a:xfrm>
            <a:off x="1216055" y="2584177"/>
            <a:ext cx="3139921" cy="1636911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0" idx="2"/>
          </p:cNvCxnSpPr>
          <p:nvPr/>
        </p:nvCxnSpPr>
        <p:spPr>
          <a:xfrm>
            <a:off x="2584207" y="2584177"/>
            <a:ext cx="115585" cy="2717031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9" idx="2"/>
          </p:cNvCxnSpPr>
          <p:nvPr/>
        </p:nvCxnSpPr>
        <p:spPr>
          <a:xfrm flipH="1">
            <a:off x="1691680" y="2584177"/>
            <a:ext cx="2332687" cy="156490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5796136" y="2492896"/>
            <a:ext cx="936104" cy="86409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H="1">
            <a:off x="6084168" y="2420888"/>
            <a:ext cx="504056" cy="30243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Obrázky: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908720"/>
            <a:ext cx="5976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-3785.html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1412776"/>
            <a:ext cx="58621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-3816.html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3568" y="1916832"/>
            <a:ext cx="58621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-3783.html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568" y="2348880"/>
            <a:ext cx="58621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-3802.html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83568" y="2852937"/>
            <a:ext cx="6174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-map-</a:t>
            </a:r>
            <a:r>
              <a:rPr lang="cs-CZ" dirty="0" err="1" smtClean="0"/>
              <a:t>symbols</a:t>
            </a:r>
            <a:r>
              <a:rPr lang="cs-CZ" dirty="0" smtClean="0"/>
              <a:t>-</a:t>
            </a:r>
            <a:r>
              <a:rPr lang="cs-CZ" dirty="0" err="1" smtClean="0"/>
              <a:t>exercise</a:t>
            </a:r>
            <a:r>
              <a:rPr lang="cs-CZ" dirty="0" smtClean="0"/>
              <a:t>-fitness-</a:t>
            </a:r>
            <a:r>
              <a:rPr lang="cs-CZ" dirty="0" err="1" smtClean="0"/>
              <a:t>white.html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3568" y="3501008"/>
            <a:ext cx="40194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-3814.html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83568" y="3933056"/>
            <a:ext cx="41364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-15131.html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83568" y="4437112"/>
            <a:ext cx="39474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-9899.html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3568" y="5013176"/>
            <a:ext cx="40194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-2291.html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83568" y="5517232"/>
            <a:ext cx="40194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-2262.html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1175936"/>
            <a:ext cx="89518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 6.6. </a:t>
            </a:r>
            <a:r>
              <a:rPr kumimoji="0" lang="cs-CZ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2012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–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240</Words>
  <Application>Microsoft Office PowerPoint</Application>
  <PresentationFormat>Předvádění na obrazovce (4:3)</PresentationFormat>
  <Paragraphs>83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ZŠ Klášterec nad Ohří, Krátká 676 Autor: Mgr. Ivana Blažková Název materiálu: VY_32_INOVACE_14_15_ Slovní druhy, procvičování  Číslo projektu: CZ.1.07/1.4./00/21.1115  </vt:lpstr>
      <vt:lpstr>SLOVNÍ  DRUHY</vt:lpstr>
      <vt:lpstr>VYPOČÍTEJ A URČI SLOVNÍ DRUHY.</vt:lpstr>
      <vt:lpstr>CO DĚLAJÍ ?</vt:lpstr>
      <vt:lpstr>URČI SLOVNÍ DRUHY NA TELEFONU.</vt:lpstr>
      <vt:lpstr>URČI SLOVNÍ DRUHY VE VĚTÁCH.</vt:lpstr>
      <vt:lpstr> KOLIK MÁME PÁRŮ BOT?</vt:lpstr>
      <vt:lpstr>VYTVOŘ PŘÍSLOVCE.</vt:lpstr>
      <vt:lpstr>DEJ DO OBÁLKY.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Dum</cp:lastModifiedBy>
  <cp:revision>28</cp:revision>
  <dcterms:created xsi:type="dcterms:W3CDTF">2012-05-20T19:52:06Z</dcterms:created>
  <dcterms:modified xsi:type="dcterms:W3CDTF">2012-06-12T18:17:21Z</dcterms:modified>
</cp:coreProperties>
</file>