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AC558-3E1C-426F-B225-1997C470CAB7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98EF8A-28F3-467C-8F97-B69A31C44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00619D-A45F-4D64-8DC4-77CF41BA862B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65F84-B067-481F-BE54-176739EF14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Ivana Blažková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VY_32_INOVACE_15_15_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lovní druhy, procvičování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./00/21.1115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Prezentace je určena pro 3.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ročník, předmět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český jazyk. Žák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si upevňuje, procvičuje a prohlubuje znalosti z oblasti slovních druhů.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DRUHY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URČI  SLOVNÍ  DRUHY. OHEBNÉ, NEOHEBNÉ.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4270475" y="3244334"/>
            <a:ext cx="101662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pod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635896" y="4077072"/>
            <a:ext cx="12458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nebo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03848" y="3140968"/>
            <a:ext cx="8819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loni</a:t>
            </a:r>
          </a:p>
        </p:txBody>
      </p:sp>
      <p:sp>
        <p:nvSpPr>
          <p:cNvPr id="9" name="Obdélník 8"/>
          <p:cNvSpPr/>
          <p:nvPr/>
        </p:nvSpPr>
        <p:spPr>
          <a:xfrm>
            <a:off x="4932040" y="4005064"/>
            <a:ext cx="7531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my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292080" y="3429000"/>
            <a:ext cx="6783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fuj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915816" y="3861048"/>
            <a:ext cx="7909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žák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427984" y="2780928"/>
            <a:ext cx="15783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osmery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716016" y="4725144"/>
            <a:ext cx="10033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však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131840" y="4653136"/>
            <a:ext cx="12495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nechť</a:t>
            </a:r>
          </a:p>
        </p:txBody>
      </p:sp>
      <p:pic>
        <p:nvPicPr>
          <p:cNvPr id="2050" name="Picture 2" descr="C:\Documents and Settings\Maminka\Dokumenty\Obrázky\11949853511374305291borsa_estiva_architetto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916832"/>
            <a:ext cx="3384376" cy="3824634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272  E" pathEditMode="relative" ptsTypes="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PŘEČTI  SPZ AUT.</a:t>
            </a:r>
            <a:endParaRPr lang="cs-CZ" sz="4000" b="1" dirty="0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827584" y="3140968"/>
            <a:ext cx="197971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1U5 2458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076" name="Picture 4" descr="C:\Documents and Settings\Maminka\Dokumenty\Obrázky\11971186091751507955liakad_car_fron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1714624" cy="1387743"/>
          </a:xfrm>
          <a:prstGeom prst="rect">
            <a:avLst/>
          </a:prstGeom>
          <a:noFill/>
        </p:spPr>
      </p:pic>
      <p:pic>
        <p:nvPicPr>
          <p:cNvPr id="6" name="Picture 4" descr="C:\Documents and Settings\Maminka\Dokumenty\Obrázky\11971186091751507955liakad_car_fron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00808"/>
            <a:ext cx="1714624" cy="1387743"/>
          </a:xfrm>
          <a:prstGeom prst="rect">
            <a:avLst/>
          </a:prstGeom>
          <a:noFill/>
        </p:spPr>
      </p:pic>
      <p:pic>
        <p:nvPicPr>
          <p:cNvPr id="7" name="Picture 4" descr="C:\Documents and Settings\Maminka\Dokumenty\Obrázky\11971186091751507955liakad_car_fron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00808"/>
            <a:ext cx="1714624" cy="1387743"/>
          </a:xfrm>
          <a:prstGeom prst="rect">
            <a:avLst/>
          </a:prstGeom>
          <a:noFill/>
        </p:spPr>
      </p:pic>
      <p:pic>
        <p:nvPicPr>
          <p:cNvPr id="8" name="Picture 4" descr="C:\Documents and Settings\Maminka\Dokumenty\Obrázky\11971186091751507955liakad_car_fron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05064"/>
            <a:ext cx="1714624" cy="1387743"/>
          </a:xfrm>
          <a:prstGeom prst="rect">
            <a:avLst/>
          </a:prstGeom>
          <a:noFill/>
        </p:spPr>
      </p:pic>
      <p:pic>
        <p:nvPicPr>
          <p:cNvPr id="9" name="Picture 4" descr="C:\Documents and Settings\Maminka\Dokumenty\Obrázky\11971186091751507955liakad_car_fron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933056"/>
            <a:ext cx="1714624" cy="1387743"/>
          </a:xfrm>
          <a:prstGeom prst="rect">
            <a:avLst/>
          </a:prstGeom>
          <a:noFill/>
        </p:spPr>
      </p:pic>
      <p:pic>
        <p:nvPicPr>
          <p:cNvPr id="10" name="Picture 4" descr="C:\Documents and Settings\Maminka\Dokumenty\Obrázky\11971186091751507955liakad_car_fron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05064"/>
            <a:ext cx="1714624" cy="138774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419872" y="3140968"/>
            <a:ext cx="20938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2U1 3694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012160" y="3212976"/>
            <a:ext cx="20938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1U2 6328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27584" y="5589240"/>
            <a:ext cx="20938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3U5 3651 </a:t>
            </a: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3203848" y="5517232"/>
            <a:ext cx="223224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2U5 6546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84168" y="5517233"/>
            <a:ext cx="22378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3U5 1384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  <p:bldP spid="11" grpId="0" build="p"/>
      <p:bldP spid="12" grpId="0" build="p"/>
      <p:bldP spid="13" grpId="0" build="p"/>
      <p:bldP spid="3077" grpId="0" build="p"/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POJMENUJ SPOJENÍ SLOVNÍCH  DRUHŮ</a:t>
            </a:r>
            <a:r>
              <a:rPr lang="cs-CZ" sz="4000" b="1" dirty="0"/>
              <a:t>.</a:t>
            </a:r>
          </a:p>
        </p:txBody>
      </p:sp>
      <p:sp>
        <p:nvSpPr>
          <p:cNvPr id="3" name="Oválný popisek 2"/>
          <p:cNvSpPr/>
          <p:nvPr/>
        </p:nvSpPr>
        <p:spPr>
          <a:xfrm>
            <a:off x="755576" y="1700808"/>
            <a:ext cx="914400" cy="612648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ný popisek 3"/>
          <p:cNvSpPr/>
          <p:nvPr/>
        </p:nvSpPr>
        <p:spPr>
          <a:xfrm>
            <a:off x="3707904" y="1988840"/>
            <a:ext cx="914400" cy="61264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ný popisek 4"/>
          <p:cNvSpPr/>
          <p:nvPr/>
        </p:nvSpPr>
        <p:spPr>
          <a:xfrm>
            <a:off x="5436096" y="2492896"/>
            <a:ext cx="914400" cy="612648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7164288" y="2348880"/>
            <a:ext cx="914400" cy="576064"/>
          </a:xfrm>
          <a:prstGeom prst="wedgeEllipse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611560" y="3356992"/>
            <a:ext cx="914400" cy="792088"/>
          </a:xfrm>
          <a:prstGeom prst="wedgeEllipse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ný popisek 7"/>
          <p:cNvSpPr/>
          <p:nvPr/>
        </p:nvSpPr>
        <p:spPr>
          <a:xfrm>
            <a:off x="4211960" y="3356992"/>
            <a:ext cx="914400" cy="792088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19672" y="5301208"/>
            <a:ext cx="15776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Šmoula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1835696" y="2708920"/>
            <a:ext cx="19352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Sněhurka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835696" y="4365104"/>
            <a:ext cx="18784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Karkulka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55976" y="5229200"/>
            <a:ext cx="9749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Čert</a:t>
            </a:r>
          </a:p>
        </p:txBody>
      </p:sp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6732240" y="5085184"/>
            <a:ext cx="212372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Měsíčník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6516216" y="4149080"/>
            <a:ext cx="241176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Rákosníček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16" name="Přímá spojovací čára 15"/>
          <p:cNvCxnSpPr>
            <a:stCxn id="3" idx="8"/>
          </p:cNvCxnSpPr>
          <p:nvPr/>
        </p:nvCxnSpPr>
        <p:spPr>
          <a:xfrm>
            <a:off x="1022279" y="2390037"/>
            <a:ext cx="1173457" cy="53490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8"/>
          </p:cNvCxnSpPr>
          <p:nvPr/>
        </p:nvCxnSpPr>
        <p:spPr>
          <a:xfrm flipH="1">
            <a:off x="3059832" y="2678069"/>
            <a:ext cx="914775" cy="190305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7" idx="8"/>
          </p:cNvCxnSpPr>
          <p:nvPr/>
        </p:nvCxnSpPr>
        <p:spPr>
          <a:xfrm>
            <a:off x="878263" y="4248091"/>
            <a:ext cx="1173457" cy="13411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8" idx="8"/>
          </p:cNvCxnSpPr>
          <p:nvPr/>
        </p:nvCxnSpPr>
        <p:spPr>
          <a:xfrm>
            <a:off x="4478663" y="4248091"/>
            <a:ext cx="597393" cy="13411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5" idx="8"/>
          </p:cNvCxnSpPr>
          <p:nvPr/>
        </p:nvCxnSpPr>
        <p:spPr>
          <a:xfrm>
            <a:off x="5702799" y="3182125"/>
            <a:ext cx="1101449" cy="219109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6" idx="8"/>
          </p:cNvCxnSpPr>
          <p:nvPr/>
        </p:nvCxnSpPr>
        <p:spPr>
          <a:xfrm>
            <a:off x="7430991" y="2996952"/>
            <a:ext cx="93337" cy="15121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VÝROBKY Z RŮZNÝCH MATERIÁLŮ.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Váza ze skla</a:t>
            </a:r>
          </a:p>
          <a:p>
            <a:r>
              <a:rPr lang="cs-CZ" sz="3600" dirty="0" smtClean="0"/>
              <a:t>Krabička z plastu</a:t>
            </a:r>
          </a:p>
          <a:p>
            <a:r>
              <a:rPr lang="cs-CZ" sz="3600" dirty="0" smtClean="0"/>
              <a:t>Stůl ze dřeva</a:t>
            </a:r>
          </a:p>
          <a:p>
            <a:r>
              <a:rPr lang="cs-CZ" sz="3600" dirty="0" smtClean="0"/>
              <a:t>Hrnek z porcelánu</a:t>
            </a:r>
          </a:p>
          <a:p>
            <a:r>
              <a:rPr lang="cs-CZ" sz="3600" dirty="0" smtClean="0"/>
              <a:t>Batoh z kůže</a:t>
            </a:r>
          </a:p>
          <a:p>
            <a:r>
              <a:rPr lang="cs-CZ" sz="3600" dirty="0" smtClean="0"/>
              <a:t>Čepice z papíru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Skleněná</a:t>
            </a:r>
          </a:p>
          <a:p>
            <a:r>
              <a:rPr lang="cs-CZ" sz="3600" dirty="0" smtClean="0"/>
              <a:t>Plastová</a:t>
            </a:r>
          </a:p>
          <a:p>
            <a:r>
              <a:rPr lang="cs-CZ" sz="3600" dirty="0" smtClean="0"/>
              <a:t>Dřevěný</a:t>
            </a:r>
          </a:p>
          <a:p>
            <a:r>
              <a:rPr lang="cs-CZ" sz="3600" dirty="0" smtClean="0"/>
              <a:t>Porcelánový</a:t>
            </a:r>
          </a:p>
          <a:p>
            <a:r>
              <a:rPr lang="cs-CZ" sz="3600" dirty="0" smtClean="0"/>
              <a:t>Kožený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apírová</a:t>
            </a:r>
            <a:endParaRPr lang="cs-CZ" sz="36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SPOJ PŘEDLOŽKY S PÁDEM.</a:t>
            </a:r>
            <a:endParaRPr lang="cs-CZ" sz="4000" b="1" dirty="0"/>
          </a:p>
        </p:txBody>
      </p:sp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1259632" y="2049815"/>
            <a:ext cx="676875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   pod   k   bez   kromě   z   do nad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611560" y="4365976"/>
            <a:ext cx="756084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2.pád                 7.pád                        3.pád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475656" y="2564904"/>
            <a:ext cx="2520280" cy="2088232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483768" y="2492896"/>
            <a:ext cx="1656184" cy="201622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619672" y="2492896"/>
            <a:ext cx="2232248" cy="216024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987824" y="2492896"/>
            <a:ext cx="4752528" cy="216024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1043608" y="2564904"/>
            <a:ext cx="3744416" cy="201622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1619672" y="2492896"/>
            <a:ext cx="4320480" cy="216024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1691680" y="2564904"/>
            <a:ext cx="4968552" cy="2160240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4427984" y="2492896"/>
            <a:ext cx="2808312" cy="2016224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VYŘEŠ PŘÍKLADY.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600" dirty="0" smtClean="0"/>
              <a:t>číslovky   .    slovesa</a:t>
            </a:r>
          </a:p>
          <a:p>
            <a:pPr>
              <a:buNone/>
            </a:pPr>
            <a:r>
              <a:rPr lang="cs-CZ" sz="3600" dirty="0"/>
              <a:t>p</a:t>
            </a:r>
            <a:r>
              <a:rPr lang="cs-CZ" sz="3600" dirty="0" smtClean="0"/>
              <a:t>ředložky .  zájmena</a:t>
            </a:r>
          </a:p>
          <a:p>
            <a:pPr>
              <a:buNone/>
            </a:pPr>
            <a:r>
              <a:rPr lang="cs-CZ" sz="3600" dirty="0"/>
              <a:t>p</a:t>
            </a:r>
            <a:r>
              <a:rPr lang="cs-CZ" sz="3600" dirty="0" smtClean="0"/>
              <a:t>říslovce .      částice</a:t>
            </a:r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pojky  .     předložky</a:t>
            </a:r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lovesa .   citoslovce</a:t>
            </a:r>
          </a:p>
          <a:p>
            <a:pPr>
              <a:buNone/>
            </a:pPr>
            <a:r>
              <a:rPr lang="cs-CZ" sz="3600" dirty="0"/>
              <a:t>č</a:t>
            </a:r>
            <a:r>
              <a:rPr lang="cs-CZ" sz="3600" dirty="0" smtClean="0"/>
              <a:t>íslovky .        částice</a:t>
            </a:r>
          </a:p>
          <a:p>
            <a:pPr>
              <a:buNone/>
            </a:pPr>
            <a:r>
              <a:rPr lang="cs-CZ" sz="3600" dirty="0"/>
              <a:t>z</a:t>
            </a:r>
            <a:r>
              <a:rPr lang="cs-CZ" sz="3600" dirty="0" smtClean="0"/>
              <a:t>ájmena .       spojky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sz="3600" dirty="0" smtClean="0"/>
              <a:t>  20</a:t>
            </a:r>
          </a:p>
          <a:p>
            <a:pPr>
              <a:buNone/>
            </a:pPr>
            <a:r>
              <a:rPr lang="cs-CZ" sz="3600" dirty="0" smtClean="0"/>
              <a:t>=   21</a:t>
            </a:r>
          </a:p>
          <a:p>
            <a:pPr>
              <a:buNone/>
            </a:pPr>
            <a:r>
              <a:rPr lang="cs-CZ" sz="3600" dirty="0" smtClean="0"/>
              <a:t>=   54</a:t>
            </a:r>
          </a:p>
          <a:p>
            <a:pPr>
              <a:buNone/>
            </a:pPr>
            <a:r>
              <a:rPr lang="cs-CZ" sz="3600" dirty="0" smtClean="0"/>
              <a:t>=   56</a:t>
            </a:r>
          </a:p>
          <a:p>
            <a:pPr>
              <a:buNone/>
            </a:pPr>
            <a:r>
              <a:rPr lang="cs-CZ" sz="3600" dirty="0" smtClean="0"/>
              <a:t>=   50</a:t>
            </a:r>
          </a:p>
          <a:p>
            <a:pPr>
              <a:buNone/>
            </a:pPr>
            <a:r>
              <a:rPr lang="cs-CZ" sz="3600" dirty="0" smtClean="0"/>
              <a:t>=   36</a:t>
            </a:r>
          </a:p>
          <a:p>
            <a:pPr>
              <a:buNone/>
            </a:pPr>
            <a:r>
              <a:rPr lang="cs-CZ" sz="3600" dirty="0" smtClean="0"/>
              <a:t>=   24</a:t>
            </a:r>
            <a:endParaRPr lang="cs-CZ" sz="36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VYTRHNI  ZUB SE SPOJKAMI.</a:t>
            </a:r>
            <a:endParaRPr lang="cs-CZ" sz="4000" b="1" dirty="0"/>
          </a:p>
        </p:txBody>
      </p:sp>
      <p:pic>
        <p:nvPicPr>
          <p:cNvPr id="20482" name="Picture 2" descr="C:\Documents and Settings\Maminka\Dokumenty\Obrázky\tooth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196752"/>
            <a:ext cx="2232248" cy="3104827"/>
          </a:xfrm>
          <a:prstGeom prst="rect">
            <a:avLst/>
          </a:prstGeom>
          <a:noFill/>
        </p:spPr>
      </p:pic>
      <p:pic>
        <p:nvPicPr>
          <p:cNvPr id="7" name="Picture 2" descr="C:\Documents and Settings\Maminka\Dokumenty\Obrázky\tooth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2232248" cy="3104827"/>
          </a:xfrm>
          <a:prstGeom prst="rect">
            <a:avLst/>
          </a:prstGeom>
          <a:noFill/>
        </p:spPr>
      </p:pic>
      <p:pic>
        <p:nvPicPr>
          <p:cNvPr id="8" name="Picture 2" descr="C:\Documents and Settings\Maminka\Dokumenty\Obrázky\tooth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501008"/>
            <a:ext cx="2232248" cy="3104827"/>
          </a:xfrm>
          <a:prstGeom prst="rect">
            <a:avLst/>
          </a:prstGeom>
          <a:noFill/>
        </p:spPr>
      </p:pic>
      <p:pic>
        <p:nvPicPr>
          <p:cNvPr id="9" name="Picture 2" descr="C:\Documents and Settings\Maminka\Dokumenty\Obrázky\tooth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753173"/>
            <a:ext cx="2232248" cy="3104827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699792" y="4365104"/>
            <a:ext cx="18722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/>
              <a:t>a </a:t>
            </a:r>
            <a:r>
              <a:rPr lang="cs-CZ" sz="3600" b="1" dirty="0"/>
              <a:t>i nebo </a:t>
            </a:r>
            <a:r>
              <a:rPr lang="cs-CZ" sz="3600" b="1" dirty="0" smtClean="0"/>
              <a:t>        </a:t>
            </a:r>
            <a:endParaRPr lang="cs-CZ" sz="3600" b="1" dirty="0"/>
          </a:p>
        </p:txBody>
      </p:sp>
      <p:sp>
        <p:nvSpPr>
          <p:cNvPr id="11" name="Obdélník 10"/>
          <p:cNvSpPr/>
          <p:nvPr/>
        </p:nvSpPr>
        <p:spPr>
          <a:xfrm>
            <a:off x="467544" y="1916832"/>
            <a:ext cx="18966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s k pod 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499991" y="1700808"/>
            <a:ext cx="20882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/>
              <a:t>já </a:t>
            </a:r>
            <a:r>
              <a:rPr lang="cs-CZ" sz="3600" b="1" dirty="0"/>
              <a:t>my vy </a:t>
            </a: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6948264" y="3933056"/>
            <a:ext cx="219573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pět stá dvoje</a:t>
            </a:r>
            <a:endParaRPr kumimoji="0" lang="cs-CZ" sz="1800" b="1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3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2048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28545"/>
            <a:ext cx="14689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OBRÁZKY: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83671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-3254.html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268760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-14972.html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1700808"/>
            <a:ext cx="40684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tooth.html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968024"/>
            <a:ext cx="89518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7.6. 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247</Words>
  <Application>Microsoft Office PowerPoint</Application>
  <PresentationFormat>Předvádění na obrazovce (4:3)</PresentationFormat>
  <Paragraphs>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ZŠ Klášterec nad Ohří, Krátká 676 Autor: Mgr. Ivana Blažková Název materiálu: VY_32_INOVACE_15_15_ Slovní druhy, procvičování  Číslo projektu: CZ.1.07/1.4./00/21.1115  </vt:lpstr>
      <vt:lpstr>SLOVNÍ  DRUHY</vt:lpstr>
      <vt:lpstr>URČI  SLOVNÍ  DRUHY. OHEBNÉ, NEOHEBNÉ.</vt:lpstr>
      <vt:lpstr>PŘEČTI  SPZ AUT.</vt:lpstr>
      <vt:lpstr>POJMENUJ SPOJENÍ SLOVNÍCH  DRUHŮ.</vt:lpstr>
      <vt:lpstr>VÝROBKY Z RŮZNÝCH MATERIÁLŮ.</vt:lpstr>
      <vt:lpstr>SPOJ PŘEDLOŽKY S PÁDEM.</vt:lpstr>
      <vt:lpstr>VYŘEŠ PŘÍKLADY.</vt:lpstr>
      <vt:lpstr>VYTRHNI  ZUB SE SPOJKAMI.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18</cp:revision>
  <dcterms:created xsi:type="dcterms:W3CDTF">2012-05-21T19:38:36Z</dcterms:created>
  <dcterms:modified xsi:type="dcterms:W3CDTF">2012-06-11T19:57:00Z</dcterms:modified>
</cp:coreProperties>
</file>