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436DE6-EADF-4E95-A90A-A5FAFE120AE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69D9ED-13E9-4957-B9B9-9A55D355D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1EC0-3BBB-4D6F-A054-5E153780A48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32EA-836C-4C7E-80BB-98C8CD186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1EC0-3BBB-4D6F-A054-5E153780A48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32EA-836C-4C7E-80BB-98C8CD186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1EC0-3BBB-4D6F-A054-5E153780A48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32EA-836C-4C7E-80BB-98C8CD186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1EC0-3BBB-4D6F-A054-5E153780A48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32EA-836C-4C7E-80BB-98C8CD186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1EC0-3BBB-4D6F-A054-5E153780A48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32EA-836C-4C7E-80BB-98C8CD186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1EC0-3BBB-4D6F-A054-5E153780A48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32EA-836C-4C7E-80BB-98C8CD186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1EC0-3BBB-4D6F-A054-5E153780A48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32EA-836C-4C7E-80BB-98C8CD186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1EC0-3BBB-4D6F-A054-5E153780A48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32EA-836C-4C7E-80BB-98C8CD186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1EC0-3BBB-4D6F-A054-5E153780A48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F0932EA-836C-4C7E-80BB-98C8CD186E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1EC0-3BBB-4D6F-A054-5E153780A48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32EA-836C-4C7E-80BB-98C8CD186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1EC0-3BBB-4D6F-A054-5E153780A48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32EA-836C-4C7E-80BB-98C8CD186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A981EC0-3BBB-4D6F-A054-5E153780A48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F0932EA-836C-4C7E-80BB-98C8CD186E3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Ivana Blažková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VY_32_INOVACE_20_15_ </a:t>
            </a:r>
            <a:r>
              <a:rPr lang="cs-CZ" sz="2800" b="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="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lovní druhy, procvičování</a:t>
            </a:r>
            <a: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</a:t>
            </a:r>
            <a: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./00/21.1115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je určena pro 3. </a:t>
            </a:r>
            <a:r>
              <a:rPr lang="cs-CZ" sz="2400" dirty="0" smtClean="0">
                <a:solidFill>
                  <a:schemeClr val="bg1"/>
                </a:solidFill>
              </a:rPr>
              <a:t>ročník, předmět český jazyk. </a:t>
            </a:r>
            <a:r>
              <a:rPr lang="cs-CZ" sz="2400" dirty="0" smtClean="0">
                <a:solidFill>
                  <a:schemeClr val="bg1"/>
                </a:solidFill>
              </a:rPr>
              <a:t>Žák si upevňuje, procvičuje a prohlubuje znalosti z oblasti slovních druhů.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/>
              <a:t>SLOVNÍ DRUHY</a:t>
            </a:r>
            <a:endParaRPr lang="cs-CZ" sz="4000" u="sng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PROCVIČOVÁNÍ</a:t>
            </a:r>
            <a:endParaRPr lang="cs-CZ" sz="36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/>
              <a:t>OD DANÉHO SLOVA VYTVOŘ RŮZNÉ SLOVNÍ DRUHY.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3600" dirty="0" smtClean="0"/>
              <a:t>BÍLÁ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BĚŽEC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HLADOVĚT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UČITEL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HRA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LEPIT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KRESLENÝ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TEPLO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 </a:t>
            </a:r>
            <a:r>
              <a:rPr lang="cs-CZ" sz="3500" dirty="0" smtClean="0">
                <a:latin typeface="Arial Black" pitchFamily="34" charset="0"/>
              </a:rPr>
              <a:t>5  6</a:t>
            </a:r>
          </a:p>
          <a:p>
            <a:pPr>
              <a:buFont typeface="Wingdings" pitchFamily="2" charset="2"/>
              <a:buChar char="v"/>
            </a:pPr>
            <a:r>
              <a:rPr lang="cs-CZ" sz="3500" dirty="0" smtClean="0">
                <a:latin typeface="Arial Black" pitchFamily="34" charset="0"/>
              </a:rPr>
              <a:t> 2 5</a:t>
            </a:r>
          </a:p>
          <a:p>
            <a:pPr>
              <a:buFont typeface="Wingdings" pitchFamily="2" charset="2"/>
              <a:buChar char="v"/>
            </a:pPr>
            <a:r>
              <a:rPr lang="cs-CZ" sz="3500" dirty="0" smtClean="0">
                <a:latin typeface="Arial Black" pitchFamily="34" charset="0"/>
              </a:rPr>
              <a:t> 1 2 6</a:t>
            </a:r>
          </a:p>
          <a:p>
            <a:pPr>
              <a:buFont typeface="Wingdings" pitchFamily="2" charset="2"/>
              <a:buChar char="v"/>
            </a:pPr>
            <a:r>
              <a:rPr lang="cs-CZ" sz="3500" dirty="0" smtClean="0">
                <a:latin typeface="Arial Black" pitchFamily="34" charset="0"/>
              </a:rPr>
              <a:t> 5 2</a:t>
            </a:r>
          </a:p>
          <a:p>
            <a:pPr>
              <a:buFont typeface="Wingdings" pitchFamily="2" charset="2"/>
              <a:buChar char="v"/>
            </a:pPr>
            <a:r>
              <a:rPr lang="cs-CZ" sz="3500" dirty="0" smtClean="0">
                <a:latin typeface="Arial Black" pitchFamily="34" charset="0"/>
              </a:rPr>
              <a:t> 6 2 5</a:t>
            </a:r>
          </a:p>
          <a:p>
            <a:pPr>
              <a:buFont typeface="Wingdings" pitchFamily="2" charset="2"/>
              <a:buChar char="v"/>
            </a:pPr>
            <a:r>
              <a:rPr lang="cs-CZ" sz="3500" dirty="0" smtClean="0">
                <a:latin typeface="Arial Black" pitchFamily="34" charset="0"/>
              </a:rPr>
              <a:t> 1 2 </a:t>
            </a:r>
          </a:p>
          <a:p>
            <a:pPr>
              <a:buFont typeface="Wingdings" pitchFamily="2" charset="2"/>
              <a:buChar char="v"/>
            </a:pPr>
            <a:r>
              <a:rPr lang="cs-CZ" sz="3500" dirty="0" smtClean="0">
                <a:latin typeface="Arial Black" pitchFamily="34" charset="0"/>
              </a:rPr>
              <a:t> 5 1</a:t>
            </a:r>
          </a:p>
          <a:p>
            <a:pPr>
              <a:buFont typeface="Wingdings" pitchFamily="2" charset="2"/>
              <a:buChar char="v"/>
            </a:pPr>
            <a:r>
              <a:rPr lang="cs-CZ" sz="3500" dirty="0" smtClean="0">
                <a:latin typeface="Arial Black" pitchFamily="34" charset="0"/>
              </a:rPr>
              <a:t> 6 2</a:t>
            </a:r>
            <a:endParaRPr lang="cs-CZ" sz="3500" dirty="0">
              <a:latin typeface="Arial Black" pitchFamily="34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 </a:t>
            </a:r>
            <a:r>
              <a:rPr lang="cs-CZ" sz="4000" b="1" dirty="0" smtClean="0"/>
              <a:t>ODPOJ  VAGÓNY V POŘADÍ. /3,6,1,5,10,7,9/</a:t>
            </a:r>
            <a:endParaRPr lang="cs-CZ" sz="4000" dirty="0"/>
          </a:p>
        </p:txBody>
      </p:sp>
      <p:pic>
        <p:nvPicPr>
          <p:cNvPr id="2050" name="Picture 2" descr="C:\Documents and Settings\Maminka\Dokumenty\Obrázky\1194986841687768360kiddy_train_orlando_kara_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204864"/>
            <a:ext cx="1440159" cy="1211966"/>
          </a:xfrm>
          <a:prstGeom prst="rect">
            <a:avLst/>
          </a:prstGeom>
          <a:noFill/>
        </p:spPr>
      </p:pic>
      <p:pic>
        <p:nvPicPr>
          <p:cNvPr id="2051" name="Picture 3" descr="C:\Documents and Settings\Maminka\Dokumenty\Obrázky\loco-train-carriage-th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4149080"/>
            <a:ext cx="1944216" cy="720080"/>
          </a:xfrm>
          <a:prstGeom prst="rect">
            <a:avLst/>
          </a:prstGeom>
          <a:noFill/>
        </p:spPr>
      </p:pic>
      <p:pic>
        <p:nvPicPr>
          <p:cNvPr id="8" name="Picture 3" descr="C:\Documents and Settings\Maminka\Dokumenty\Obrázky\loco-train-carriage-th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708920"/>
            <a:ext cx="1944216" cy="648072"/>
          </a:xfrm>
          <a:prstGeom prst="rect">
            <a:avLst/>
          </a:prstGeom>
          <a:noFill/>
        </p:spPr>
      </p:pic>
      <p:pic>
        <p:nvPicPr>
          <p:cNvPr id="9" name="Picture 3" descr="C:\Documents and Settings\Maminka\Dokumenty\Obrázky\loco-train-carriage-th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99784" y="4077072"/>
            <a:ext cx="1944216" cy="648072"/>
          </a:xfrm>
          <a:prstGeom prst="rect">
            <a:avLst/>
          </a:prstGeom>
          <a:noFill/>
        </p:spPr>
      </p:pic>
      <p:pic>
        <p:nvPicPr>
          <p:cNvPr id="10" name="Picture 3" descr="C:\Documents and Settings\Maminka\Dokumenty\Obrázky\loco-train-carriage-th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636912"/>
            <a:ext cx="1944216" cy="648072"/>
          </a:xfrm>
          <a:prstGeom prst="rect">
            <a:avLst/>
          </a:prstGeom>
          <a:noFill/>
        </p:spPr>
      </p:pic>
      <p:pic>
        <p:nvPicPr>
          <p:cNvPr id="11" name="Picture 3" descr="C:\Documents and Settings\Maminka\Dokumenty\Obrázky\loco-train-carriage-th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005064"/>
            <a:ext cx="1944216" cy="648072"/>
          </a:xfrm>
          <a:prstGeom prst="rect">
            <a:avLst/>
          </a:prstGeom>
          <a:noFill/>
        </p:spPr>
      </p:pic>
      <p:pic>
        <p:nvPicPr>
          <p:cNvPr id="12" name="Picture 3" descr="C:\Documents and Settings\Maminka\Dokumenty\Obrázky\loco-train-carriage-th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780928"/>
            <a:ext cx="1944216" cy="720080"/>
          </a:xfrm>
          <a:prstGeom prst="rect">
            <a:avLst/>
          </a:prstGeom>
          <a:noFill/>
        </p:spPr>
      </p:pic>
      <p:pic>
        <p:nvPicPr>
          <p:cNvPr id="13" name="Picture 3" descr="C:\Documents and Settings\Maminka\Dokumenty\Obrázky\loco-train-carriage-th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077072"/>
            <a:ext cx="1944216" cy="648072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5868144" y="3501008"/>
            <a:ext cx="144071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ŘACH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051720" y="3645024"/>
            <a:ext cx="131003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/>
              <a:t>ŠÁLA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668344" y="3573016"/>
            <a:ext cx="1293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MEZI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228184" y="2132856"/>
            <a:ext cx="113524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ŽIJE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572000" y="2204864"/>
            <a:ext cx="98604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NE 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267744" y="2276872"/>
            <a:ext cx="128432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MILE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4139952" y="3573016"/>
            <a:ext cx="108012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JEJÍ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2" name="Picture 2" descr="C:\Documents and Settings\Maminka\Dokumenty\Obrázky\1194986841687768360kiddy_train_orlando_kara_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645024"/>
            <a:ext cx="1440159" cy="1211966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 0.06816 L 0.01181 0.4662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" y="19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2 0.05776 L -0.01181 0.55037 " pathEditMode="relative" ptsTypes="AA">
                                      <p:cBhvr>
                                        <p:cTn id="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65 0.00024 L -0.47639 -0.0207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" y="-11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92 0.04737 L -0.5033 0.058 " pathEditMode="relative" ptsTypes="A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75601E-6 L -0.00781 0.45056 " pathEditMode="relative" ptsTypes="AA">
                                      <p:cBhvr>
                                        <p:cTn id="1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1.42329E-6 L -0.0158 0.49261 " pathEditMode="relative" ptsTypes="AA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-0.00531 L 0.37431 0.00532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" y="5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10906E-7 L 0.37014 0.05245 " pathEditMode="relative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9.42699E-7 L 6.94444E-6 0.45079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42329E-6 L -0.0158 0.4822 " pathEditMode="relative" ptsTypes="AA"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9.42699E-7 L 0.63785 -0.23059 " pathEditMode="relative" ptsTypes="AA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10906E-7 L 0.58264 -0.16752 " pathEditMode="relative" ptsTypes="AA">
                                      <p:cBhvr>
                                        <p:cTn id="4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5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sz="4000" b="1" dirty="0" smtClean="0"/>
              <a:t>POPIŠ </a:t>
            </a:r>
            <a:r>
              <a:rPr lang="cs-CZ" sz="4000" b="1" dirty="0" smtClean="0"/>
              <a:t> TONDU A KARLA.</a:t>
            </a:r>
            <a:endParaRPr lang="cs-CZ" b="1" dirty="0"/>
          </a:p>
        </p:txBody>
      </p:sp>
      <p:pic>
        <p:nvPicPr>
          <p:cNvPr id="3" name="Picture 2" descr="C:\Documents and Settings\Maminka\Dokumenty\Obrázky\1206577622266003083Odysseus_purple_flower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420888"/>
            <a:ext cx="846460" cy="872633"/>
          </a:xfrm>
          <a:prstGeom prst="rect">
            <a:avLst/>
          </a:prstGeom>
          <a:noFill/>
        </p:spPr>
      </p:pic>
      <p:pic>
        <p:nvPicPr>
          <p:cNvPr id="5" name="Picture 2" descr="C:\Documents and Settings\Maminka\Dokumenty\Obrázky\1206577622266003083Odysseus_purple_flower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924944"/>
            <a:ext cx="846460" cy="872633"/>
          </a:xfrm>
          <a:prstGeom prst="rect">
            <a:avLst/>
          </a:prstGeom>
          <a:noFill/>
        </p:spPr>
      </p:pic>
      <p:pic>
        <p:nvPicPr>
          <p:cNvPr id="6" name="Picture 2" descr="C:\Documents and Settings\Maminka\Dokumenty\Obrázky\1206577622266003083Odysseus_purple_flower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293096"/>
            <a:ext cx="846460" cy="872633"/>
          </a:xfrm>
          <a:prstGeom prst="rect">
            <a:avLst/>
          </a:prstGeom>
          <a:noFill/>
        </p:spPr>
      </p:pic>
      <p:pic>
        <p:nvPicPr>
          <p:cNvPr id="7" name="Picture 2" descr="C:\Documents and Settings\Maminka\Dokumenty\Obrázky\1206577622266003083Odysseus_purple_flower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5373216"/>
            <a:ext cx="846460" cy="872633"/>
          </a:xfrm>
          <a:prstGeom prst="rect">
            <a:avLst/>
          </a:prstGeom>
          <a:noFill/>
        </p:spPr>
      </p:pic>
      <p:pic>
        <p:nvPicPr>
          <p:cNvPr id="8" name="Picture 2" descr="C:\Documents and Settings\Maminka\Dokumenty\Obrázky\1206577622266003083Odysseus_purple_flower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789040"/>
            <a:ext cx="846460" cy="872633"/>
          </a:xfrm>
          <a:prstGeom prst="rect">
            <a:avLst/>
          </a:prstGeom>
          <a:noFill/>
        </p:spPr>
      </p:pic>
      <p:pic>
        <p:nvPicPr>
          <p:cNvPr id="9" name="Picture 2" descr="C:\Documents and Settings\Maminka\Dokumenty\Obrázky\1206577622266003083Odysseus_purple_flower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517232"/>
            <a:ext cx="846460" cy="872633"/>
          </a:xfrm>
          <a:prstGeom prst="rect">
            <a:avLst/>
          </a:prstGeom>
          <a:noFill/>
        </p:spPr>
      </p:pic>
      <p:pic>
        <p:nvPicPr>
          <p:cNvPr id="7170" name="Picture 2" descr="Jumping Rop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7483647" y="-1392238"/>
            <a:ext cx="1657350" cy="2809876"/>
          </a:xfrm>
          <a:prstGeom prst="rect">
            <a:avLst/>
          </a:prstGeom>
          <a:noFill/>
        </p:spPr>
      </p:pic>
      <p:pic>
        <p:nvPicPr>
          <p:cNvPr id="7171" name="Picture 3" descr="C:\Documents and Settings\Maminka\Dokumenty\Obrázky\11954225561444388723johnny_automatic_jogging_boy.svg.med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1988840"/>
            <a:ext cx="1919686" cy="4029943"/>
          </a:xfrm>
          <a:prstGeom prst="rect">
            <a:avLst/>
          </a:prstGeom>
          <a:noFill/>
        </p:spPr>
      </p:pic>
      <p:pic>
        <p:nvPicPr>
          <p:cNvPr id="7172" name="Picture 4" descr="C:\Documents and Settings\Maminka\Dokumenty\Obrázky\1195436905566900749johnny_automatic_Jumping_rope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636912"/>
            <a:ext cx="2213224" cy="37516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b="1" dirty="0" smtClean="0"/>
              <a:t>VYSTŘEL NA BRANKU.</a:t>
            </a:r>
            <a:endParaRPr lang="cs-CZ" b="1" dirty="0"/>
          </a:p>
        </p:txBody>
      </p:sp>
      <p:pic>
        <p:nvPicPr>
          <p:cNvPr id="1028" name="Picture 4" descr="C:\Documents and Settings\Maminka\Dokumenty\Obrázky\hockey-puck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5949280"/>
            <a:ext cx="1080120" cy="72459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012160" y="4869160"/>
            <a:ext cx="7264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UŽ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64560" y="5021560"/>
            <a:ext cx="7264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UŽ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10" name="Picture 4" descr="C:\Documents and Settings\Maminka\Dokumenty\Obrázky\hockey-puck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5373216"/>
            <a:ext cx="1080120" cy="724594"/>
          </a:xfrm>
          <a:prstGeom prst="rect">
            <a:avLst/>
          </a:prstGeom>
          <a:noFill/>
        </p:spPr>
      </p:pic>
      <p:pic>
        <p:nvPicPr>
          <p:cNvPr id="11" name="Picture 4" descr="C:\Documents and Settings\Maminka\Dokumenty\Obrázky\hockey-puck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661248"/>
            <a:ext cx="1080120" cy="724594"/>
          </a:xfrm>
          <a:prstGeom prst="rect">
            <a:avLst/>
          </a:prstGeom>
          <a:noFill/>
        </p:spPr>
      </p:pic>
      <p:pic>
        <p:nvPicPr>
          <p:cNvPr id="12" name="Picture 4" descr="C:\Documents and Settings\Maminka\Dokumenty\Obrázky\hockey-puck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5157192"/>
            <a:ext cx="1080120" cy="724594"/>
          </a:xfrm>
          <a:prstGeom prst="rect">
            <a:avLst/>
          </a:prstGeom>
          <a:noFill/>
        </p:spPr>
      </p:pic>
      <p:pic>
        <p:nvPicPr>
          <p:cNvPr id="13" name="Picture 4" descr="C:\Documents and Settings\Maminka\Dokumenty\Obrázky\hockey-puck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5805264"/>
            <a:ext cx="1080120" cy="724594"/>
          </a:xfrm>
          <a:prstGeom prst="rect">
            <a:avLst/>
          </a:prstGeom>
          <a:noFill/>
        </p:spPr>
      </p:pic>
      <p:pic>
        <p:nvPicPr>
          <p:cNvPr id="14" name="Picture 4" descr="C:\Documents and Settings\Maminka\Dokumenty\Obrázky\hockey-puck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797152"/>
            <a:ext cx="1080120" cy="724594"/>
          </a:xfrm>
          <a:prstGeom prst="rect">
            <a:avLst/>
          </a:prstGeom>
          <a:noFill/>
        </p:spPr>
      </p:pic>
      <p:pic>
        <p:nvPicPr>
          <p:cNvPr id="15" name="Picture 4" descr="C:\Documents and Settings\Maminka\Dokumenty\Obrázky\hockey-puck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4653136"/>
            <a:ext cx="1080120" cy="724594"/>
          </a:xfrm>
          <a:prstGeom prst="rect">
            <a:avLst/>
          </a:prstGeom>
          <a:noFill/>
        </p:spPr>
      </p:pic>
      <p:pic>
        <p:nvPicPr>
          <p:cNvPr id="16" name="Picture 4" descr="C:\Documents and Settings\Maminka\Dokumenty\Obrázky\hockey-puck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293096"/>
            <a:ext cx="1080120" cy="724594"/>
          </a:xfrm>
          <a:prstGeom prst="rect">
            <a:avLst/>
          </a:prstGeom>
          <a:noFill/>
        </p:spPr>
      </p:pic>
      <p:pic>
        <p:nvPicPr>
          <p:cNvPr id="17" name="Picture 4" descr="C:\Documents and Settings\Maminka\Dokumenty\Obrázky\hockey-puck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5949280"/>
            <a:ext cx="1080120" cy="724594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2483768" y="5229200"/>
            <a:ext cx="72648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UŽ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27584" y="4941168"/>
            <a:ext cx="6543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JÉ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012160" y="5445224"/>
            <a:ext cx="4619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56176" y="4365104"/>
            <a:ext cx="7040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668344" y="4725144"/>
            <a:ext cx="10278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LÍŽE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572000" y="6021288"/>
            <a:ext cx="10903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NOC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27584" y="5733256"/>
            <a:ext cx="8791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PIL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308304" y="5877272"/>
            <a:ext cx="9316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KÉŽ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2843808" y="6021288"/>
            <a:ext cx="116711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NOVÁ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pic>
        <p:nvPicPr>
          <p:cNvPr id="6145" name="Picture 1" descr="C:\Documents and Settings\Maminka\Dokumenty\Obrázky\hockey-goal-m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687390"/>
            <a:ext cx="4896544" cy="2821730"/>
          </a:xfrm>
          <a:prstGeom prst="rect">
            <a:avLst/>
          </a:prstGeom>
          <a:noFill/>
        </p:spPr>
      </p:pic>
      <p:pic>
        <p:nvPicPr>
          <p:cNvPr id="6146" name="Picture 2" descr="C:\Documents and Settings\Maminka\Dokumenty\Obrázky\hockey-stick-md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628800"/>
            <a:ext cx="3273425" cy="3422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-0.33272  E" pathEditMode="relative" ptsTypes="">
                                      <p:cBhvr>
                                        <p:cTn id="1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-0.33272  E" pathEditMode="relative" ptsTypes="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272  E" pathEditMode="relative" ptsTypes="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272  E" pathEditMode="relative" ptsTypes="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272  E" pathEditMode="relative" ptsTypes="">
                                      <p:cBhvr>
                                        <p:cTn id="2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272  E" pathEditMode="relative" ptsTypes="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-0.33272  E" pathEditMode="relative" ptsTypes="">
                                      <p:cBhvr>
                                        <p:cTn id="3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-0.33272  E" pathEditMode="relative" ptsTypes="">
                                      <p:cBhvr>
                                        <p:cTn id="3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272  E" pathEditMode="relative" ptsTypes="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272  E" pathEditMode="relative" ptsTypes="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5.39741E-6 L -0.33073 -0.35651 " pathEditMode="relative" ptsTypes="AA">
                                      <p:cBhvr>
                                        <p:cTn id="4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03 -0.05268 L -0.32674 -0.35674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" y="-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10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/>
              <a:t>VYJÁDŘI POMOCÍ ČÍSLOVEK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dirty="0" smtClean="0"/>
              <a:t>ROK</a:t>
            </a:r>
          </a:p>
          <a:p>
            <a:r>
              <a:rPr lang="cs-CZ" sz="3600" dirty="0" smtClean="0"/>
              <a:t>VÍKEND</a:t>
            </a:r>
          </a:p>
          <a:p>
            <a:r>
              <a:rPr lang="cs-CZ" sz="3600" dirty="0" smtClean="0"/>
              <a:t>TÝDEN</a:t>
            </a:r>
          </a:p>
          <a:p>
            <a:r>
              <a:rPr lang="cs-CZ" sz="3600" dirty="0" smtClean="0"/>
              <a:t>HODINA</a:t>
            </a:r>
          </a:p>
          <a:p>
            <a:r>
              <a:rPr lang="cs-CZ" sz="3600" dirty="0" smtClean="0"/>
              <a:t>ŠKOLNÍ ROK</a:t>
            </a:r>
          </a:p>
          <a:p>
            <a:r>
              <a:rPr lang="cs-CZ" sz="3600" dirty="0" smtClean="0"/>
              <a:t>VÁNOČNÍ SVÁTKY</a:t>
            </a:r>
          </a:p>
          <a:p>
            <a:r>
              <a:rPr lang="cs-CZ" sz="3600" dirty="0" smtClean="0"/>
              <a:t>DEN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sz="3600" dirty="0" smtClean="0"/>
              <a:t>7 DNÍ</a:t>
            </a:r>
          </a:p>
          <a:p>
            <a:r>
              <a:rPr lang="cs-CZ" sz="3600" dirty="0" smtClean="0"/>
              <a:t>10 MĚSÍCŮ</a:t>
            </a:r>
          </a:p>
          <a:p>
            <a:r>
              <a:rPr lang="cs-CZ" sz="3600" dirty="0" smtClean="0"/>
              <a:t>2 DNY</a:t>
            </a:r>
          </a:p>
          <a:p>
            <a:r>
              <a:rPr lang="cs-CZ" sz="3600" dirty="0" smtClean="0"/>
              <a:t>3 DNY</a:t>
            </a:r>
          </a:p>
          <a:p>
            <a:r>
              <a:rPr lang="cs-CZ" sz="3600" dirty="0" smtClean="0"/>
              <a:t>12 MĚSÍCŮ</a:t>
            </a:r>
          </a:p>
          <a:p>
            <a:r>
              <a:rPr lang="cs-CZ" sz="3600" dirty="0" smtClean="0"/>
              <a:t>24 HODIN</a:t>
            </a:r>
          </a:p>
          <a:p>
            <a:r>
              <a:rPr lang="cs-CZ" sz="3600" dirty="0" smtClean="0"/>
              <a:t>60 MINUT</a:t>
            </a:r>
            <a:endParaRPr lang="cs-CZ" sz="36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763688" y="2204864"/>
            <a:ext cx="3024336" cy="23042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411760" y="2852936"/>
            <a:ext cx="2376264" cy="576064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2267744" y="2276872"/>
            <a:ext cx="2520280" cy="108012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555776" y="4005064"/>
            <a:ext cx="2232248" cy="172819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3275856" y="2852936"/>
            <a:ext cx="1584176" cy="172819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4355976" y="4005064"/>
            <a:ext cx="504056" cy="1152128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1763688" y="5229200"/>
            <a:ext cx="3024336" cy="64807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VYBER DANÝ SLOVNÍ DRUH.</a:t>
            </a:r>
            <a:endParaRPr lang="cs-CZ" sz="4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Chodím do třetí třídy.          4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Kuba sbíral v lese houby.    5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Mám rád jahody i maliny.    8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My se pavouků nebojíme.   3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Tomáš je nejlepší čtenář.    2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Kéž by svítilo sluníčko.        9</a:t>
            </a:r>
          </a:p>
        </p:txBody>
      </p:sp>
      <p:sp>
        <p:nvSpPr>
          <p:cNvPr id="8" name="Krychle 7"/>
          <p:cNvSpPr/>
          <p:nvPr/>
        </p:nvSpPr>
        <p:spPr>
          <a:xfrm>
            <a:off x="3491880" y="1844824"/>
            <a:ext cx="360040" cy="28803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2627784" y="2492896"/>
            <a:ext cx="360040" cy="28803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4139952" y="3068960"/>
            <a:ext cx="360040" cy="360040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1115616" y="3789040"/>
            <a:ext cx="360040" cy="28803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3491880" y="4437112"/>
            <a:ext cx="360040" cy="360040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971600" y="5085184"/>
            <a:ext cx="360040" cy="360040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OSLAĎ SI ČAJ.</a:t>
            </a:r>
            <a:endParaRPr lang="cs-CZ" sz="4000" b="1" dirty="0"/>
          </a:p>
        </p:txBody>
      </p:sp>
      <p:pic>
        <p:nvPicPr>
          <p:cNvPr id="2050" name="Picture 2" descr="C:\Documents and Settings\Maminka\Dokumenty\Obrázky\1197104768427228734biswajyotim_Cup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844824"/>
            <a:ext cx="2006600" cy="1365250"/>
          </a:xfrm>
          <a:prstGeom prst="rect">
            <a:avLst/>
          </a:prstGeom>
          <a:noFill/>
        </p:spPr>
      </p:pic>
      <p:pic>
        <p:nvPicPr>
          <p:cNvPr id="6" name="Picture 2" descr="C:\Documents and Settings\Maminka\Dokumenty\Obrázky\1197104768427228734biswajyotim_Cup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28800"/>
            <a:ext cx="2006600" cy="1365250"/>
          </a:xfrm>
          <a:prstGeom prst="rect">
            <a:avLst/>
          </a:prstGeom>
          <a:noFill/>
        </p:spPr>
      </p:pic>
      <p:pic>
        <p:nvPicPr>
          <p:cNvPr id="7" name="Picture 2" descr="C:\Documents and Settings\Maminka\Dokumenty\Obrázky\1197104768427228734biswajyotim_Cup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780928"/>
            <a:ext cx="2006600" cy="1365250"/>
          </a:xfrm>
          <a:prstGeom prst="rect">
            <a:avLst/>
          </a:prstGeom>
          <a:noFill/>
        </p:spPr>
      </p:pic>
      <p:pic>
        <p:nvPicPr>
          <p:cNvPr id="8" name="Picture 2" descr="C:\Documents and Settings\Maminka\Dokumenty\Obrázky\1197104768427228734biswajyotim_Cup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916832"/>
            <a:ext cx="2006600" cy="1365250"/>
          </a:xfrm>
          <a:prstGeom prst="rect">
            <a:avLst/>
          </a:prstGeom>
          <a:noFill/>
        </p:spPr>
      </p:pic>
      <p:pic>
        <p:nvPicPr>
          <p:cNvPr id="9" name="Picture 2" descr="C:\Documents and Settings\Maminka\Dokumenty\Obrázky\1197104768427228734biswajyotim_Cup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284984"/>
            <a:ext cx="2006600" cy="1365250"/>
          </a:xfrm>
          <a:prstGeom prst="rect">
            <a:avLst/>
          </a:prstGeom>
          <a:noFill/>
        </p:spPr>
      </p:pic>
      <p:pic>
        <p:nvPicPr>
          <p:cNvPr id="10" name="Picture 2" descr="C:\Documents and Settings\Maminka\Dokumenty\Obrázky\1197104768427228734biswajyotim_Cup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212976"/>
            <a:ext cx="2006600" cy="1365250"/>
          </a:xfrm>
          <a:prstGeom prst="rect">
            <a:avLst/>
          </a:prstGeom>
          <a:noFill/>
        </p:spPr>
      </p:pic>
      <p:sp>
        <p:nvSpPr>
          <p:cNvPr id="12" name="Krychle 11"/>
          <p:cNvSpPr/>
          <p:nvPr/>
        </p:nvSpPr>
        <p:spPr>
          <a:xfrm>
            <a:off x="4283968" y="4653136"/>
            <a:ext cx="792088" cy="720080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395536" y="4509120"/>
            <a:ext cx="792088" cy="720080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1619672" y="5373216"/>
            <a:ext cx="792088" cy="720080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5364088" y="5301208"/>
            <a:ext cx="792088" cy="720080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6588224" y="4869160"/>
            <a:ext cx="792088" cy="720080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2987824" y="5229200"/>
            <a:ext cx="792088" cy="720080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6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84168" y="2420888"/>
            <a:ext cx="13249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HOLÁ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3923928" y="2420888"/>
            <a:ext cx="6719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4932040" y="3789040"/>
            <a:ext cx="10070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OSM</a:t>
            </a:r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2051720" y="3284984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NOSÍ</a:t>
            </a:r>
            <a:endParaRPr lang="cs-CZ" sz="2800" b="1" dirty="0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7740352" y="3933056"/>
            <a:ext cx="7360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ANI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55576" y="2132856"/>
            <a:ext cx="9973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VEN </a:t>
            </a:r>
            <a:endParaRPr lang="cs-CZ" sz="2800" b="1" dirty="0"/>
          </a:p>
        </p:txBody>
      </p:sp>
      <p:cxnSp>
        <p:nvCxnSpPr>
          <p:cNvPr id="26" name="Přímá spojovací čára 25"/>
          <p:cNvCxnSpPr>
            <a:stCxn id="13" idx="0"/>
          </p:cNvCxnSpPr>
          <p:nvPr/>
        </p:nvCxnSpPr>
        <p:spPr>
          <a:xfrm flipV="1">
            <a:off x="881590" y="4005064"/>
            <a:ext cx="1314146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14" idx="0"/>
          </p:cNvCxnSpPr>
          <p:nvPr/>
        </p:nvCxnSpPr>
        <p:spPr>
          <a:xfrm flipV="1">
            <a:off x="2105726" y="3068960"/>
            <a:ext cx="1818202" cy="23042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17" idx="0"/>
          </p:cNvCxnSpPr>
          <p:nvPr/>
        </p:nvCxnSpPr>
        <p:spPr>
          <a:xfrm flipH="1" flipV="1">
            <a:off x="1043608" y="2924944"/>
            <a:ext cx="2430270" cy="23042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V="1">
            <a:off x="5076056" y="4221088"/>
            <a:ext cx="2448272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15" idx="0"/>
          </p:cNvCxnSpPr>
          <p:nvPr/>
        </p:nvCxnSpPr>
        <p:spPr>
          <a:xfrm flipV="1">
            <a:off x="5850142" y="3212976"/>
            <a:ext cx="810090" cy="208823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H="1" flipV="1">
            <a:off x="5940152" y="4221088"/>
            <a:ext cx="792088" cy="64807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179512" y="1009273"/>
            <a:ext cx="103406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Odkazy</a:t>
            </a: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56792"/>
            <a:ext cx="42158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-4609.html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9168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loco</a:t>
            </a:r>
            <a:r>
              <a:rPr lang="cs-CZ" dirty="0" smtClean="0"/>
              <a:t>-</a:t>
            </a:r>
            <a:r>
              <a:rPr lang="cs-CZ" dirty="0" err="1" smtClean="0"/>
              <a:t>train</a:t>
            </a:r>
            <a:r>
              <a:rPr lang="cs-CZ" dirty="0" smtClean="0"/>
              <a:t>-</a:t>
            </a:r>
            <a:r>
              <a:rPr lang="cs-CZ" dirty="0" err="1" smtClean="0"/>
              <a:t>carriage</a:t>
            </a:r>
            <a:r>
              <a:rPr lang="cs-CZ" dirty="0" smtClean="0"/>
              <a:t>-4.html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2564904"/>
            <a:ext cx="4644008" cy="6480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hockey</a:t>
            </a:r>
            <a:r>
              <a:rPr lang="cs-CZ" dirty="0" smtClean="0"/>
              <a:t>-</a:t>
            </a:r>
            <a:r>
              <a:rPr lang="cs-CZ" dirty="0" err="1" smtClean="0"/>
              <a:t>puck.html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3212976"/>
            <a:ext cx="43941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-14579.html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3645024"/>
            <a:ext cx="46440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purple</a:t>
            </a:r>
            <a:r>
              <a:rPr lang="cs-CZ" dirty="0" smtClean="0"/>
              <a:t>-</a:t>
            </a:r>
            <a:r>
              <a:rPr lang="cs-CZ" dirty="0" err="1" smtClean="0"/>
              <a:t>flower.html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1520" y="4365104"/>
            <a:ext cx="4280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-9517.html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4797152"/>
            <a:ext cx="44180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-11328.html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5301208"/>
            <a:ext cx="46440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hockey</a:t>
            </a:r>
            <a:r>
              <a:rPr lang="cs-CZ" dirty="0" smtClean="0"/>
              <a:t>-</a:t>
            </a:r>
            <a:r>
              <a:rPr lang="cs-CZ" dirty="0" err="1" smtClean="0"/>
              <a:t>goal.html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5949280"/>
            <a:ext cx="46440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hockey</a:t>
            </a:r>
            <a:r>
              <a:rPr lang="cs-CZ" dirty="0" smtClean="0"/>
              <a:t>-</a:t>
            </a:r>
            <a:r>
              <a:rPr lang="cs-CZ" dirty="0" err="1" smtClean="0"/>
              <a:t>stick</a:t>
            </a:r>
            <a:r>
              <a:rPr lang="cs-CZ" dirty="0" smtClean="0"/>
              <a:t>-1.html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179512" y="1372216"/>
            <a:ext cx="8951874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 11.6. 2012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–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245</TotalTime>
  <Words>294</Words>
  <Application>Microsoft Office PowerPoint</Application>
  <PresentationFormat>Předvádění na obrazovce (4:3)</PresentationFormat>
  <Paragraphs>95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Název školy: ZŠ Klášterec nad Ohří, Krátká 676 Autor: Mgr. Ivana Blažková Název materiálu: VY_32_INOVACE_20_15_ Slovní druhy, procvičování Číslo projektu: CZ.1.07/1.4./00/21.1115  </vt:lpstr>
      <vt:lpstr>SLOVNÍ DRUHY</vt:lpstr>
      <vt:lpstr>OD DANÉHO SLOVA VYTVOŘ RŮZNÉ SLOVNÍ DRUHY.</vt:lpstr>
      <vt:lpstr> ODPOJ  VAGÓNY V POŘADÍ. /3,6,1,5,10,7,9/</vt:lpstr>
      <vt:lpstr> POPIŠ  TONDU A KARLA.</vt:lpstr>
      <vt:lpstr> VYSTŘEL NA BRANKU.</vt:lpstr>
      <vt:lpstr>VYJÁDŘI POMOCÍ ČÍSLOVEK.</vt:lpstr>
      <vt:lpstr>VYBER DANÝ SLOVNÍ DRUH.</vt:lpstr>
      <vt:lpstr>OSLAĎ SI ČAJ.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Maminka</dc:creator>
  <cp:lastModifiedBy>Maminka</cp:lastModifiedBy>
  <cp:revision>30</cp:revision>
  <dcterms:created xsi:type="dcterms:W3CDTF">2012-06-04T20:44:31Z</dcterms:created>
  <dcterms:modified xsi:type="dcterms:W3CDTF">2012-06-11T20:27:54Z</dcterms:modified>
</cp:coreProperties>
</file>