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71" r:id="rId3"/>
    <p:sldId id="270" r:id="rId4"/>
    <p:sldId id="282" r:id="rId5"/>
    <p:sldId id="285" r:id="rId6"/>
    <p:sldId id="284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663313-C19F-4C7E-87D5-E7E8778D497E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</dgm:pt>
    <dgm:pt modelId="{EAF57017-1C2C-4379-BA24-20E05449330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Brumda</a:t>
          </a:r>
          <a:endParaRPr lang="cs-CZ" sz="2000" dirty="0"/>
        </a:p>
      </dgm:t>
    </dgm:pt>
    <dgm:pt modelId="{A23972FC-BA21-4443-B49E-98ED3709D01A}" type="parTrans" cxnId="{D7DCF1AE-191C-474E-AA06-C6A20EAE7D5F}">
      <dgm:prSet/>
      <dgm:spPr/>
      <dgm:t>
        <a:bodyPr/>
        <a:lstStyle/>
        <a:p>
          <a:endParaRPr lang="cs-CZ"/>
        </a:p>
      </dgm:t>
    </dgm:pt>
    <dgm:pt modelId="{DB28B002-2C33-411D-97EA-F0F2DBDB62AC}" type="sibTrans" cxnId="{D7DCF1AE-191C-474E-AA06-C6A20EAE7D5F}">
      <dgm:prSet/>
      <dgm:spPr/>
      <dgm:t>
        <a:bodyPr/>
        <a:lstStyle/>
        <a:p>
          <a:endParaRPr lang="cs-CZ"/>
        </a:p>
      </dgm:t>
    </dgm:pt>
    <dgm:pt modelId="{48FAF56C-2291-4DDA-A03D-3CE04DF62BEE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Čmelda</a:t>
          </a:r>
          <a:endParaRPr lang="cs-CZ" sz="2000" dirty="0"/>
        </a:p>
      </dgm:t>
    </dgm:pt>
    <dgm:pt modelId="{D447D3B6-7300-4E9A-8986-CA9E898D71FB}" type="parTrans" cxnId="{DFE75E27-32B3-4F31-95A2-F3FDC3AD9B01}">
      <dgm:prSet/>
      <dgm:spPr/>
      <dgm:t>
        <a:bodyPr/>
        <a:lstStyle/>
        <a:p>
          <a:endParaRPr lang="cs-CZ"/>
        </a:p>
      </dgm:t>
    </dgm:pt>
    <dgm:pt modelId="{32FF8238-7FEF-4DA2-AAFA-7FF532AA7EFB}" type="sibTrans" cxnId="{DFE75E27-32B3-4F31-95A2-F3FDC3AD9B01}">
      <dgm:prSet/>
      <dgm:spPr/>
      <dgm:t>
        <a:bodyPr/>
        <a:lstStyle/>
        <a:p>
          <a:endParaRPr lang="cs-CZ"/>
        </a:p>
      </dgm:t>
    </dgm:pt>
    <dgm:pt modelId="{BBE3B6EB-E826-4989-9744-DA7F42802AE1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err="1" smtClean="0"/>
            <a:t>Čmelinka</a:t>
          </a:r>
          <a:endParaRPr lang="cs-CZ" sz="2000" dirty="0"/>
        </a:p>
      </dgm:t>
    </dgm:pt>
    <dgm:pt modelId="{56665D78-1E3C-43F6-85C2-4F737A3D14D7}" type="parTrans" cxnId="{BD75751F-5EBF-4CB0-9742-68ACCBCCE33C}">
      <dgm:prSet/>
      <dgm:spPr/>
      <dgm:t>
        <a:bodyPr/>
        <a:lstStyle/>
        <a:p>
          <a:endParaRPr lang="cs-CZ"/>
        </a:p>
      </dgm:t>
    </dgm:pt>
    <dgm:pt modelId="{9CD0BA8C-3F10-43E4-8014-5F855C0858E8}" type="sibTrans" cxnId="{BD75751F-5EBF-4CB0-9742-68ACCBCCE33C}">
      <dgm:prSet/>
      <dgm:spPr/>
      <dgm:t>
        <a:bodyPr/>
        <a:lstStyle/>
        <a:p>
          <a:endParaRPr lang="cs-CZ"/>
        </a:p>
      </dgm:t>
    </dgm:pt>
    <dgm:pt modelId="{D4941608-6ECF-41B8-9C70-1364ED33FA35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Pošťák</a:t>
          </a:r>
          <a:endParaRPr lang="cs-CZ" sz="2000" dirty="0"/>
        </a:p>
      </dgm:t>
    </dgm:pt>
    <dgm:pt modelId="{7D8FFE06-B3A8-4F03-9E27-97793FAA3DAF}" type="parTrans" cxnId="{56FDFD1C-88D0-4554-9A1C-2410161B5A9C}">
      <dgm:prSet/>
      <dgm:spPr/>
      <dgm:t>
        <a:bodyPr/>
        <a:lstStyle/>
        <a:p>
          <a:endParaRPr lang="cs-CZ"/>
        </a:p>
      </dgm:t>
    </dgm:pt>
    <dgm:pt modelId="{DD606C83-0FC2-4B1E-9373-E8A237F720E7}" type="sibTrans" cxnId="{56FDFD1C-88D0-4554-9A1C-2410161B5A9C}">
      <dgm:prSet/>
      <dgm:spPr/>
      <dgm:t>
        <a:bodyPr/>
        <a:lstStyle/>
        <a:p>
          <a:endParaRPr lang="cs-CZ"/>
        </a:p>
      </dgm:t>
    </dgm:pt>
    <dgm:pt modelId="{423C5022-1F28-4A98-950A-D1DDF966669A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hlava</a:t>
          </a:r>
          <a:endParaRPr lang="cs-CZ" sz="2000" dirty="0"/>
        </a:p>
      </dgm:t>
    </dgm:pt>
    <dgm:pt modelId="{D982B31D-D725-46AD-BCD0-107DF7751074}" type="parTrans" cxnId="{0426F778-C12C-4EB7-AB7A-7CB7BDDE10F2}">
      <dgm:prSet/>
      <dgm:spPr/>
      <dgm:t>
        <a:bodyPr/>
        <a:lstStyle/>
        <a:p>
          <a:endParaRPr lang="cs-CZ"/>
        </a:p>
      </dgm:t>
    </dgm:pt>
    <dgm:pt modelId="{82C5BBEE-3839-475C-8E44-0CF8CEE36DCF}" type="sibTrans" cxnId="{0426F778-C12C-4EB7-AB7A-7CB7BDDE10F2}">
      <dgm:prSet/>
      <dgm:spPr/>
      <dgm:t>
        <a:bodyPr/>
        <a:lstStyle/>
        <a:p>
          <a:endParaRPr lang="cs-CZ"/>
        </a:p>
      </dgm:t>
    </dgm:pt>
    <dgm:pt modelId="{9EF7C8FB-3535-4302-A9F1-8AEF536888F1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cvrček</a:t>
          </a:r>
          <a:endParaRPr lang="cs-CZ" sz="2000" dirty="0"/>
        </a:p>
      </dgm:t>
    </dgm:pt>
    <dgm:pt modelId="{F30CFA47-24A4-48C8-851A-F5CD76429A3B}" type="parTrans" cxnId="{018E0AC3-C909-44CA-AC15-DDA18FD77653}">
      <dgm:prSet/>
      <dgm:spPr/>
      <dgm:t>
        <a:bodyPr/>
        <a:lstStyle/>
        <a:p>
          <a:endParaRPr lang="cs-CZ"/>
        </a:p>
      </dgm:t>
    </dgm:pt>
    <dgm:pt modelId="{30366618-0119-45C3-B626-7EA83A25748C}" type="sibTrans" cxnId="{018E0AC3-C909-44CA-AC15-DDA18FD77653}">
      <dgm:prSet/>
      <dgm:spPr/>
      <dgm:t>
        <a:bodyPr/>
        <a:lstStyle/>
        <a:p>
          <a:endParaRPr lang="cs-CZ"/>
        </a:p>
      </dgm:t>
    </dgm:pt>
    <dgm:pt modelId="{159A5EE8-2DD4-406B-905A-495D8371DD91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jahoda</a:t>
          </a:r>
          <a:endParaRPr lang="cs-CZ" sz="2000" dirty="0"/>
        </a:p>
      </dgm:t>
    </dgm:pt>
    <dgm:pt modelId="{7AFA6386-70F3-455B-9B75-12EB56FA530E}" type="parTrans" cxnId="{83DFF44A-6FF0-41E5-90AE-7C77B2218DDC}">
      <dgm:prSet/>
      <dgm:spPr/>
      <dgm:t>
        <a:bodyPr/>
        <a:lstStyle/>
        <a:p>
          <a:endParaRPr lang="cs-CZ"/>
        </a:p>
      </dgm:t>
    </dgm:pt>
    <dgm:pt modelId="{07217065-D0B6-48E3-B38A-D43B626B3B7F}" type="sibTrans" cxnId="{83DFF44A-6FF0-41E5-90AE-7C77B2218DDC}">
      <dgm:prSet/>
      <dgm:spPr/>
      <dgm:t>
        <a:bodyPr/>
        <a:lstStyle/>
        <a:p>
          <a:endParaRPr lang="cs-CZ"/>
        </a:p>
      </dgm:t>
    </dgm:pt>
    <dgm:pt modelId="{DF15F5B1-5CE5-4334-98EA-0714C6D6C518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roznáší</a:t>
          </a:r>
          <a:endParaRPr lang="cs-CZ" sz="2000" dirty="0"/>
        </a:p>
      </dgm:t>
    </dgm:pt>
    <dgm:pt modelId="{2C415AE6-9B77-4AA3-85F9-7286657F36C9}" type="parTrans" cxnId="{04D99FBD-58D9-4A57-BE08-389E82E18192}">
      <dgm:prSet/>
      <dgm:spPr/>
      <dgm:t>
        <a:bodyPr/>
        <a:lstStyle/>
        <a:p>
          <a:endParaRPr lang="cs-CZ"/>
        </a:p>
      </dgm:t>
    </dgm:pt>
    <dgm:pt modelId="{D2D52D53-07D7-4990-A083-6B23981A6DC7}" type="sibTrans" cxnId="{04D99FBD-58D9-4A57-BE08-389E82E18192}">
      <dgm:prSet/>
      <dgm:spPr/>
      <dgm:t>
        <a:bodyPr/>
        <a:lstStyle/>
        <a:p>
          <a:endParaRPr lang="cs-CZ"/>
        </a:p>
      </dgm:t>
    </dgm:pt>
    <dgm:pt modelId="{DD01EF92-DB82-4997-81D3-AFE3B5FBF741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skákal</a:t>
          </a:r>
          <a:endParaRPr lang="cs-CZ" sz="2000" dirty="0"/>
        </a:p>
      </dgm:t>
    </dgm:pt>
    <dgm:pt modelId="{2E9509A4-D054-40AB-865D-91F46613765B}" type="parTrans" cxnId="{D0751C0F-EF78-4081-BB44-6F74B5FD60A5}">
      <dgm:prSet/>
      <dgm:spPr/>
      <dgm:t>
        <a:bodyPr/>
        <a:lstStyle/>
        <a:p>
          <a:endParaRPr lang="cs-CZ"/>
        </a:p>
      </dgm:t>
    </dgm:pt>
    <dgm:pt modelId="{DA9712A3-413B-4744-86F7-F2CB04D9900B}" type="sibTrans" cxnId="{D0751C0F-EF78-4081-BB44-6F74B5FD60A5}">
      <dgm:prSet/>
      <dgm:spPr/>
      <dgm:t>
        <a:bodyPr/>
        <a:lstStyle/>
        <a:p>
          <a:endParaRPr lang="cs-CZ"/>
        </a:p>
      </dgm:t>
    </dgm:pt>
    <dgm:pt modelId="{496BBD45-E60B-4FDC-B7E5-9D8EFDB2ACF5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pajdal</a:t>
          </a:r>
          <a:endParaRPr lang="cs-CZ" sz="2000" dirty="0"/>
        </a:p>
      </dgm:t>
    </dgm:pt>
    <dgm:pt modelId="{83DB7B82-4039-4A09-AA7B-5E0C6363A9D0}" type="parTrans" cxnId="{FA524F9E-E234-441F-B72D-382AAAA81907}">
      <dgm:prSet/>
      <dgm:spPr/>
      <dgm:t>
        <a:bodyPr/>
        <a:lstStyle/>
        <a:p>
          <a:endParaRPr lang="cs-CZ"/>
        </a:p>
      </dgm:t>
    </dgm:pt>
    <dgm:pt modelId="{FD222800-F8BC-4169-A669-9329CAEB4838}" type="sibTrans" cxnId="{FA524F9E-E234-441F-B72D-382AAAA81907}">
      <dgm:prSet/>
      <dgm:spPr/>
      <dgm:t>
        <a:bodyPr/>
        <a:lstStyle/>
        <a:p>
          <a:endParaRPr lang="cs-CZ"/>
        </a:p>
      </dgm:t>
    </dgm:pt>
    <dgm:pt modelId="{9A116716-249C-4006-A588-106BE84C215D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letěla</a:t>
          </a:r>
          <a:endParaRPr lang="cs-CZ" sz="2000" dirty="0"/>
        </a:p>
      </dgm:t>
    </dgm:pt>
    <dgm:pt modelId="{CA82BF1B-703F-4CA9-BE69-6E99E3937953}" type="parTrans" cxnId="{BB289415-F4CC-4FB9-B286-2042E5202708}">
      <dgm:prSet/>
      <dgm:spPr/>
      <dgm:t>
        <a:bodyPr/>
        <a:lstStyle/>
        <a:p>
          <a:endParaRPr lang="cs-CZ"/>
        </a:p>
      </dgm:t>
    </dgm:pt>
    <dgm:pt modelId="{1F214A4B-B767-49EC-A567-01441C378FC9}" type="sibTrans" cxnId="{BB289415-F4CC-4FB9-B286-2042E5202708}">
      <dgm:prSet/>
      <dgm:spPr/>
      <dgm:t>
        <a:bodyPr/>
        <a:lstStyle/>
        <a:p>
          <a:endParaRPr lang="cs-CZ"/>
        </a:p>
      </dgm:t>
    </dgm:pt>
    <dgm:pt modelId="{D35BDC43-573F-4309-B3CC-9BBE8EB28C28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se zatočila</a:t>
          </a:r>
          <a:endParaRPr lang="cs-CZ" sz="2000" dirty="0"/>
        </a:p>
      </dgm:t>
    </dgm:pt>
    <dgm:pt modelId="{F24A5D92-8FBC-4E09-A5D5-771988A236D2}" type="parTrans" cxnId="{A7617861-BBF1-43A8-83CF-51D7507897A2}">
      <dgm:prSet/>
      <dgm:spPr/>
      <dgm:t>
        <a:bodyPr/>
        <a:lstStyle/>
        <a:p>
          <a:endParaRPr lang="cs-CZ"/>
        </a:p>
      </dgm:t>
    </dgm:pt>
    <dgm:pt modelId="{B74A94F2-0D9C-42C1-8451-E1E160963734}" type="sibTrans" cxnId="{A7617861-BBF1-43A8-83CF-51D7507897A2}">
      <dgm:prSet/>
      <dgm:spPr/>
      <dgm:t>
        <a:bodyPr/>
        <a:lstStyle/>
        <a:p>
          <a:endParaRPr lang="cs-CZ"/>
        </a:p>
      </dgm:t>
    </dgm:pt>
    <dgm:pt modelId="{E3F5BBC2-1699-4EB5-B618-6C963B12D880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zaslechl</a:t>
          </a:r>
          <a:endParaRPr lang="cs-CZ" sz="2000" dirty="0"/>
        </a:p>
      </dgm:t>
    </dgm:pt>
    <dgm:pt modelId="{13FE1549-8BC5-4B4D-9601-555E2DCC26BD}" type="parTrans" cxnId="{C6B24348-9C52-42AD-9694-5DCFE3BB678B}">
      <dgm:prSet/>
      <dgm:spPr/>
      <dgm:t>
        <a:bodyPr/>
        <a:lstStyle/>
        <a:p>
          <a:endParaRPr lang="cs-CZ"/>
        </a:p>
      </dgm:t>
    </dgm:pt>
    <dgm:pt modelId="{3668FF8E-52A0-4C12-8DC3-15DB8044C36B}" type="sibTrans" cxnId="{C6B24348-9C52-42AD-9694-5DCFE3BB678B}">
      <dgm:prSet/>
      <dgm:spPr/>
      <dgm:t>
        <a:bodyPr/>
        <a:lstStyle/>
        <a:p>
          <a:endParaRPr lang="cs-CZ"/>
        </a:p>
      </dgm:t>
    </dgm:pt>
    <dgm:pt modelId="{9385A279-D7F2-4DCC-9014-1FB251A65260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se rozhýbala</a:t>
          </a:r>
          <a:endParaRPr lang="cs-CZ" sz="2000" dirty="0"/>
        </a:p>
      </dgm:t>
    </dgm:pt>
    <dgm:pt modelId="{F54603B9-26EC-4F4B-B45F-17AE45815A68}" type="parTrans" cxnId="{5BC49FCD-BD6E-4C02-B42F-EB6894FAFD3A}">
      <dgm:prSet/>
      <dgm:spPr/>
      <dgm:t>
        <a:bodyPr/>
        <a:lstStyle/>
        <a:p>
          <a:endParaRPr lang="cs-CZ"/>
        </a:p>
      </dgm:t>
    </dgm:pt>
    <dgm:pt modelId="{B431CFDC-A4E1-42F9-8C22-B02DEF545A65}" type="sibTrans" cxnId="{5BC49FCD-BD6E-4C02-B42F-EB6894FAFD3A}">
      <dgm:prSet/>
      <dgm:spPr/>
      <dgm:t>
        <a:bodyPr/>
        <a:lstStyle/>
        <a:p>
          <a:endParaRPr lang="cs-CZ"/>
        </a:p>
      </dgm:t>
    </dgm:pt>
    <dgm:pt modelId="{6872485C-0C2A-4970-ACF1-4CE3CABE8991}" type="pres">
      <dgm:prSet presAssocID="{23663313-C19F-4C7E-87D5-E7E8778D497E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93D0C44C-56DE-48E9-A449-44C64278B693}" type="pres">
      <dgm:prSet presAssocID="{EAF57017-1C2C-4379-BA24-20E054493308}" presName="horFlow" presStyleCnt="0"/>
      <dgm:spPr/>
    </dgm:pt>
    <dgm:pt modelId="{61F74CEF-804E-4BA3-85A1-EDF6D9D48A07}" type="pres">
      <dgm:prSet presAssocID="{EAF57017-1C2C-4379-BA24-20E054493308}" presName="bigChev" presStyleLbl="node1" presStyleIdx="0" presStyleCnt="14" custScaleX="230945" custLinFactX="-135243" custLinFactNeighborX="-200000" custLinFactNeighborY="-546"/>
      <dgm:spPr/>
      <dgm:t>
        <a:bodyPr/>
        <a:lstStyle/>
        <a:p>
          <a:endParaRPr lang="cs-CZ"/>
        </a:p>
      </dgm:t>
    </dgm:pt>
    <dgm:pt modelId="{A17C0C78-0AF4-4E1B-B278-BDF14BF6C62C}" type="pres">
      <dgm:prSet presAssocID="{EAF57017-1C2C-4379-BA24-20E054493308}" presName="vSp" presStyleCnt="0"/>
      <dgm:spPr/>
    </dgm:pt>
    <dgm:pt modelId="{F1D88AD7-F19D-4045-99E4-825243DED069}" type="pres">
      <dgm:prSet presAssocID="{48FAF56C-2291-4DDA-A03D-3CE04DF62BEE}" presName="horFlow" presStyleCnt="0"/>
      <dgm:spPr/>
    </dgm:pt>
    <dgm:pt modelId="{4426D6ED-CDDB-4969-ADDD-22125C2CB7A8}" type="pres">
      <dgm:prSet presAssocID="{48FAF56C-2291-4DDA-A03D-3CE04DF62BEE}" presName="bigChev" presStyleLbl="node1" presStyleIdx="1" presStyleCnt="14" custScaleX="230945" custLinFactX="-135243" custLinFactNeighborX="-200000" custLinFactNeighborY="15826"/>
      <dgm:spPr/>
      <dgm:t>
        <a:bodyPr/>
        <a:lstStyle/>
        <a:p>
          <a:endParaRPr lang="cs-CZ"/>
        </a:p>
      </dgm:t>
    </dgm:pt>
    <dgm:pt modelId="{CA30CBE3-433E-4052-A6E5-B93733822052}" type="pres">
      <dgm:prSet presAssocID="{48FAF56C-2291-4DDA-A03D-3CE04DF62BEE}" presName="vSp" presStyleCnt="0"/>
      <dgm:spPr/>
    </dgm:pt>
    <dgm:pt modelId="{24CEC03C-A4BF-4EA2-9FC7-7CEE1A8043AA}" type="pres">
      <dgm:prSet presAssocID="{BBE3B6EB-E826-4989-9744-DA7F42802AE1}" presName="horFlow" presStyleCnt="0"/>
      <dgm:spPr/>
    </dgm:pt>
    <dgm:pt modelId="{FC96B261-7C4A-484B-B60B-5B9D2EC63ECB}" type="pres">
      <dgm:prSet presAssocID="{BBE3B6EB-E826-4989-9744-DA7F42802AE1}" presName="bigChev" presStyleLbl="node1" presStyleIdx="2" presStyleCnt="14" custScaleX="230945" custLinFactX="-135243" custLinFactNeighborX="-200000" custLinFactNeighborY="32199"/>
      <dgm:spPr/>
      <dgm:t>
        <a:bodyPr/>
        <a:lstStyle/>
        <a:p>
          <a:endParaRPr lang="cs-CZ"/>
        </a:p>
      </dgm:t>
    </dgm:pt>
    <dgm:pt modelId="{3D212F30-8B12-4D08-9945-093696C3516F}" type="pres">
      <dgm:prSet presAssocID="{BBE3B6EB-E826-4989-9744-DA7F42802AE1}" presName="vSp" presStyleCnt="0"/>
      <dgm:spPr/>
    </dgm:pt>
    <dgm:pt modelId="{7D6922E7-0139-41E6-B4F0-6F3F359CACEC}" type="pres">
      <dgm:prSet presAssocID="{423C5022-1F28-4A98-950A-D1DDF966669A}" presName="horFlow" presStyleCnt="0"/>
      <dgm:spPr/>
    </dgm:pt>
    <dgm:pt modelId="{9FE5A970-2D86-408F-8CBC-C03A02B7FF66}" type="pres">
      <dgm:prSet presAssocID="{423C5022-1F28-4A98-950A-D1DDF966669A}" presName="bigChev" presStyleLbl="node1" presStyleIdx="3" presStyleCnt="14" custScaleX="230945" custLinFactX="-135243" custLinFactNeighborX="-200000" custLinFactNeighborY="67196"/>
      <dgm:spPr/>
      <dgm:t>
        <a:bodyPr/>
        <a:lstStyle/>
        <a:p>
          <a:endParaRPr lang="cs-CZ"/>
        </a:p>
      </dgm:t>
    </dgm:pt>
    <dgm:pt modelId="{C34E2EC1-8CA5-4536-9AEE-AB7173259025}" type="pres">
      <dgm:prSet presAssocID="{423C5022-1F28-4A98-950A-D1DDF966669A}" presName="vSp" presStyleCnt="0"/>
      <dgm:spPr/>
    </dgm:pt>
    <dgm:pt modelId="{0AD61FCC-F1ED-4C03-A2CC-BD6E71BF0264}" type="pres">
      <dgm:prSet presAssocID="{9EF7C8FB-3535-4302-A9F1-8AEF536888F1}" presName="horFlow" presStyleCnt="0"/>
      <dgm:spPr/>
    </dgm:pt>
    <dgm:pt modelId="{10D24E9A-A027-46DB-A77F-2A0FDA1C159A}" type="pres">
      <dgm:prSet presAssocID="{9EF7C8FB-3535-4302-A9F1-8AEF536888F1}" presName="bigChev" presStyleLbl="node1" presStyleIdx="4" presStyleCnt="14" custScaleX="230945" custLinFactX="-127793" custLinFactNeighborX="-200000" custLinFactNeighborY="83568"/>
      <dgm:spPr/>
      <dgm:t>
        <a:bodyPr/>
        <a:lstStyle/>
        <a:p>
          <a:endParaRPr lang="cs-CZ"/>
        </a:p>
      </dgm:t>
    </dgm:pt>
    <dgm:pt modelId="{BB2C48C7-4EC3-49C4-8D67-39125CA4867D}" type="pres">
      <dgm:prSet presAssocID="{9EF7C8FB-3535-4302-A9F1-8AEF536888F1}" presName="vSp" presStyleCnt="0"/>
      <dgm:spPr/>
    </dgm:pt>
    <dgm:pt modelId="{51440B0B-470B-490A-AB3B-74C2C9D02D2E}" type="pres">
      <dgm:prSet presAssocID="{159A5EE8-2DD4-406B-905A-495D8371DD91}" presName="horFlow" presStyleCnt="0"/>
      <dgm:spPr/>
    </dgm:pt>
    <dgm:pt modelId="{8826939B-9545-4B33-BCB2-4546B305C49E}" type="pres">
      <dgm:prSet presAssocID="{159A5EE8-2DD4-406B-905A-495D8371DD91}" presName="bigChev" presStyleLbl="node1" presStyleIdx="5" presStyleCnt="14" custScaleX="230945" custLinFactX="-127793" custLinFactY="18565" custLinFactNeighborX="-200000" custLinFactNeighborY="100000"/>
      <dgm:spPr/>
      <dgm:t>
        <a:bodyPr/>
        <a:lstStyle/>
        <a:p>
          <a:endParaRPr lang="cs-CZ"/>
        </a:p>
      </dgm:t>
    </dgm:pt>
    <dgm:pt modelId="{6552FF0D-4EB8-47DC-96CA-C5A8785E159D}" type="pres">
      <dgm:prSet presAssocID="{159A5EE8-2DD4-406B-905A-495D8371DD91}" presName="vSp" presStyleCnt="0"/>
      <dgm:spPr/>
    </dgm:pt>
    <dgm:pt modelId="{65D84D4A-6E0C-4F30-B75B-A904AFC63E9F}" type="pres">
      <dgm:prSet presAssocID="{D4941608-6ECF-41B8-9C70-1364ED33FA35}" presName="horFlow" presStyleCnt="0"/>
      <dgm:spPr/>
    </dgm:pt>
    <dgm:pt modelId="{1734432F-3B1D-4ECC-953A-2BA13C7E8377}" type="pres">
      <dgm:prSet presAssocID="{D4941608-6ECF-41B8-9C70-1364ED33FA35}" presName="bigChev" presStyleLbl="node1" presStyleIdx="6" presStyleCnt="14" custScaleX="230945" custLinFactX="-127793" custLinFactY="53562" custLinFactNeighborX="-200000" custLinFactNeighborY="100000"/>
      <dgm:spPr/>
      <dgm:t>
        <a:bodyPr/>
        <a:lstStyle/>
        <a:p>
          <a:endParaRPr lang="cs-CZ"/>
        </a:p>
      </dgm:t>
    </dgm:pt>
    <dgm:pt modelId="{856E8A25-07B3-4AF7-8AAF-0E5B12473A2A}" type="pres">
      <dgm:prSet presAssocID="{D4941608-6ECF-41B8-9C70-1364ED33FA35}" presName="vSp" presStyleCnt="0"/>
      <dgm:spPr/>
    </dgm:pt>
    <dgm:pt modelId="{4BB8281A-9DE9-4729-A946-882760A27735}" type="pres">
      <dgm:prSet presAssocID="{DF15F5B1-5CE5-4334-98EA-0714C6D6C518}" presName="horFlow" presStyleCnt="0"/>
      <dgm:spPr/>
    </dgm:pt>
    <dgm:pt modelId="{8A25DFA3-45D8-4C1E-AA28-222D20B6B9B8}" type="pres">
      <dgm:prSet presAssocID="{DF15F5B1-5CE5-4334-98EA-0714C6D6C518}" presName="bigChev" presStyleLbl="node1" presStyleIdx="7" presStyleCnt="14" custScaleX="230945" custLinFactX="100000" custLinFactY="242426" custLinFactNeighborX="175644" custLinFactNeighborY="300000"/>
      <dgm:spPr/>
      <dgm:t>
        <a:bodyPr/>
        <a:lstStyle/>
        <a:p>
          <a:endParaRPr lang="cs-CZ"/>
        </a:p>
      </dgm:t>
    </dgm:pt>
    <dgm:pt modelId="{50AEBD57-672C-4DFA-A60D-9D913270452F}" type="pres">
      <dgm:prSet presAssocID="{DF15F5B1-5CE5-4334-98EA-0714C6D6C518}" presName="vSp" presStyleCnt="0"/>
      <dgm:spPr/>
    </dgm:pt>
    <dgm:pt modelId="{5DCC6048-2BB7-455C-A11A-CD4DFB1439D6}" type="pres">
      <dgm:prSet presAssocID="{DD01EF92-DB82-4997-81D3-AFE3B5FBF741}" presName="horFlow" presStyleCnt="0"/>
      <dgm:spPr/>
    </dgm:pt>
    <dgm:pt modelId="{30F42459-428F-40A2-AA0D-58002E824578}" type="pres">
      <dgm:prSet presAssocID="{DD01EF92-DB82-4997-81D3-AFE3B5FBF741}" presName="bigChev" presStyleLbl="node1" presStyleIdx="8" presStyleCnt="14" custScaleX="230945" custLinFactX="-100000" custLinFactY="30433" custLinFactNeighborX="-145845" custLinFactNeighborY="100000"/>
      <dgm:spPr/>
      <dgm:t>
        <a:bodyPr/>
        <a:lstStyle/>
        <a:p>
          <a:endParaRPr lang="cs-CZ"/>
        </a:p>
      </dgm:t>
    </dgm:pt>
    <dgm:pt modelId="{66EC6022-F01F-42EC-A0D6-922305376E62}" type="pres">
      <dgm:prSet presAssocID="{DD01EF92-DB82-4997-81D3-AFE3B5FBF741}" presName="vSp" presStyleCnt="0"/>
      <dgm:spPr/>
    </dgm:pt>
    <dgm:pt modelId="{BDBE59D5-1F7F-40E0-B37D-BE7EE9EB54EB}" type="pres">
      <dgm:prSet presAssocID="{496BBD45-E60B-4FDC-B7E5-9D8EFDB2ACF5}" presName="horFlow" presStyleCnt="0"/>
      <dgm:spPr/>
    </dgm:pt>
    <dgm:pt modelId="{166B2747-7358-4296-99E8-EC7BD03748EE}" type="pres">
      <dgm:prSet presAssocID="{496BBD45-E60B-4FDC-B7E5-9D8EFDB2ACF5}" presName="bigChev" presStyleLbl="node1" presStyleIdx="9" presStyleCnt="14" custScaleX="230945" custLinFactX="26647" custLinFactY="-51189" custLinFactNeighborX="100000" custLinFactNeighborY="-100000"/>
      <dgm:spPr/>
      <dgm:t>
        <a:bodyPr/>
        <a:lstStyle/>
        <a:p>
          <a:endParaRPr lang="cs-CZ"/>
        </a:p>
      </dgm:t>
    </dgm:pt>
    <dgm:pt modelId="{AE70A744-56F7-436B-A31B-6941C7C5AAC9}" type="pres">
      <dgm:prSet presAssocID="{496BBD45-E60B-4FDC-B7E5-9D8EFDB2ACF5}" presName="vSp" presStyleCnt="0"/>
      <dgm:spPr/>
    </dgm:pt>
    <dgm:pt modelId="{74403525-D7B5-409B-A990-AE980B4F909D}" type="pres">
      <dgm:prSet presAssocID="{9A116716-249C-4006-A588-106BE84C215D}" presName="horFlow" presStyleCnt="0"/>
      <dgm:spPr/>
    </dgm:pt>
    <dgm:pt modelId="{7FA9C59C-B597-4CED-9EDF-165F4C9D2F7D}" type="pres">
      <dgm:prSet presAssocID="{9A116716-249C-4006-A588-106BE84C215D}" presName="bigChev" presStyleLbl="node1" presStyleIdx="10" presStyleCnt="14" custScaleX="230945" custLinFactX="100000" custLinFactY="-16192" custLinFactNeighborX="116045" custLinFactNeighborY="-100000"/>
      <dgm:spPr/>
      <dgm:t>
        <a:bodyPr/>
        <a:lstStyle/>
        <a:p>
          <a:endParaRPr lang="cs-CZ"/>
        </a:p>
      </dgm:t>
    </dgm:pt>
    <dgm:pt modelId="{8ABFE858-AE3E-4927-A0A6-1DADE5E6DD94}" type="pres">
      <dgm:prSet presAssocID="{9A116716-249C-4006-A588-106BE84C215D}" presName="vSp" presStyleCnt="0"/>
      <dgm:spPr/>
    </dgm:pt>
    <dgm:pt modelId="{F904C021-8726-47F9-8565-E82A2A83A2A4}" type="pres">
      <dgm:prSet presAssocID="{D35BDC43-573F-4309-B3CC-9BBE8EB28C28}" presName="horFlow" presStyleCnt="0"/>
      <dgm:spPr/>
    </dgm:pt>
    <dgm:pt modelId="{0CA364CC-AC65-4F91-A74F-61674F094D38}" type="pres">
      <dgm:prSet presAssocID="{D35BDC43-573F-4309-B3CC-9BBE8EB28C28}" presName="bigChev" presStyleLbl="node1" presStyleIdx="11" presStyleCnt="14" custScaleX="230945" custLinFactX="-56447" custLinFactNeighborX="-100000" custLinFactNeighborY="-43946"/>
      <dgm:spPr/>
      <dgm:t>
        <a:bodyPr/>
        <a:lstStyle/>
        <a:p>
          <a:endParaRPr lang="cs-CZ"/>
        </a:p>
      </dgm:t>
    </dgm:pt>
    <dgm:pt modelId="{4735A5A0-5920-4EB6-B927-6B6AA9B8C169}" type="pres">
      <dgm:prSet presAssocID="{D35BDC43-573F-4309-B3CC-9BBE8EB28C28}" presName="vSp" presStyleCnt="0"/>
      <dgm:spPr/>
    </dgm:pt>
    <dgm:pt modelId="{6C1FF672-8886-4DBD-91AC-0081490A31EC}" type="pres">
      <dgm:prSet presAssocID="{E3F5BBC2-1699-4EB5-B618-6C963B12D880}" presName="horFlow" presStyleCnt="0"/>
      <dgm:spPr/>
    </dgm:pt>
    <dgm:pt modelId="{B02934F8-61F9-4839-8C19-83EFBA7F402E}" type="pres">
      <dgm:prSet presAssocID="{E3F5BBC2-1699-4EB5-B618-6C963B12D880}" presName="bigChev" presStyleLbl="node1" presStyleIdx="12" presStyleCnt="14" custScaleX="230945" custLinFactX="100000" custLinFactY="-76571" custLinFactNeighborX="190544" custLinFactNeighborY="-100000"/>
      <dgm:spPr/>
      <dgm:t>
        <a:bodyPr/>
        <a:lstStyle/>
        <a:p>
          <a:endParaRPr lang="cs-CZ"/>
        </a:p>
      </dgm:t>
    </dgm:pt>
    <dgm:pt modelId="{60B9574A-292F-44E6-B503-C859926CE12C}" type="pres">
      <dgm:prSet presAssocID="{E3F5BBC2-1699-4EB5-B618-6C963B12D880}" presName="vSp" presStyleCnt="0"/>
      <dgm:spPr/>
    </dgm:pt>
    <dgm:pt modelId="{4F6D2590-B673-4780-AACC-984B3C2CA78F}" type="pres">
      <dgm:prSet presAssocID="{9385A279-D7F2-4DCC-9014-1FB251A65260}" presName="horFlow" presStyleCnt="0"/>
      <dgm:spPr/>
    </dgm:pt>
    <dgm:pt modelId="{3C6831D1-092C-432F-B50D-ECC25C5F7097}" type="pres">
      <dgm:prSet presAssocID="{9385A279-D7F2-4DCC-9014-1FB251A65260}" presName="bigChev" presStyleLbl="node1" presStyleIdx="13" presStyleCnt="14" custScaleX="230945" custLinFactY="-22949" custLinFactNeighborX="-14900" custLinFactNeighborY="-100000"/>
      <dgm:spPr/>
      <dgm:t>
        <a:bodyPr/>
        <a:lstStyle/>
        <a:p>
          <a:endParaRPr lang="cs-CZ"/>
        </a:p>
      </dgm:t>
    </dgm:pt>
  </dgm:ptLst>
  <dgm:cxnLst>
    <dgm:cxn modelId="{0E944B8B-BD79-48BB-934E-9633B135F1FF}" type="presOf" srcId="{496BBD45-E60B-4FDC-B7E5-9D8EFDB2ACF5}" destId="{166B2747-7358-4296-99E8-EC7BD03748EE}" srcOrd="0" destOrd="0" presId="urn:microsoft.com/office/officeart/2005/8/layout/lProcess3"/>
    <dgm:cxn modelId="{2D29B913-48C6-46C3-BF12-4C051A926315}" type="presOf" srcId="{BBE3B6EB-E826-4989-9744-DA7F42802AE1}" destId="{FC96B261-7C4A-484B-B60B-5B9D2EC63ECB}" srcOrd="0" destOrd="0" presId="urn:microsoft.com/office/officeart/2005/8/layout/lProcess3"/>
    <dgm:cxn modelId="{0426F778-C12C-4EB7-AB7A-7CB7BDDE10F2}" srcId="{23663313-C19F-4C7E-87D5-E7E8778D497E}" destId="{423C5022-1F28-4A98-950A-D1DDF966669A}" srcOrd="3" destOrd="0" parTransId="{D982B31D-D725-46AD-BCD0-107DF7751074}" sibTransId="{82C5BBEE-3839-475C-8E44-0CF8CEE36DCF}"/>
    <dgm:cxn modelId="{4BFC3064-428B-4B45-BB58-5DFA49E5E966}" type="presOf" srcId="{DD01EF92-DB82-4997-81D3-AFE3B5FBF741}" destId="{30F42459-428F-40A2-AA0D-58002E824578}" srcOrd="0" destOrd="0" presId="urn:microsoft.com/office/officeart/2005/8/layout/lProcess3"/>
    <dgm:cxn modelId="{56FDFD1C-88D0-4554-9A1C-2410161B5A9C}" srcId="{23663313-C19F-4C7E-87D5-E7E8778D497E}" destId="{D4941608-6ECF-41B8-9C70-1364ED33FA35}" srcOrd="6" destOrd="0" parTransId="{7D8FFE06-B3A8-4F03-9E27-97793FAA3DAF}" sibTransId="{DD606C83-0FC2-4B1E-9373-E8A237F720E7}"/>
    <dgm:cxn modelId="{9E744F78-5E40-42D9-A028-3737345FA4FF}" type="presOf" srcId="{9A116716-249C-4006-A588-106BE84C215D}" destId="{7FA9C59C-B597-4CED-9EDF-165F4C9D2F7D}" srcOrd="0" destOrd="0" presId="urn:microsoft.com/office/officeart/2005/8/layout/lProcess3"/>
    <dgm:cxn modelId="{C4A1C23C-F36C-4C3C-831B-850F7A682748}" type="presOf" srcId="{23663313-C19F-4C7E-87D5-E7E8778D497E}" destId="{6872485C-0C2A-4970-ACF1-4CE3CABE8991}" srcOrd="0" destOrd="0" presId="urn:microsoft.com/office/officeart/2005/8/layout/lProcess3"/>
    <dgm:cxn modelId="{811B0957-B380-439F-BC5E-5287E40B6BC8}" type="presOf" srcId="{9385A279-D7F2-4DCC-9014-1FB251A65260}" destId="{3C6831D1-092C-432F-B50D-ECC25C5F7097}" srcOrd="0" destOrd="0" presId="urn:microsoft.com/office/officeart/2005/8/layout/lProcess3"/>
    <dgm:cxn modelId="{680CD5AD-5D45-425B-8B16-29F50CD3BADD}" type="presOf" srcId="{423C5022-1F28-4A98-950A-D1DDF966669A}" destId="{9FE5A970-2D86-408F-8CBC-C03A02B7FF66}" srcOrd="0" destOrd="0" presId="urn:microsoft.com/office/officeart/2005/8/layout/lProcess3"/>
    <dgm:cxn modelId="{B14134C0-9E0C-44ED-BBF5-312D6C742B80}" type="presOf" srcId="{DF15F5B1-5CE5-4334-98EA-0714C6D6C518}" destId="{8A25DFA3-45D8-4C1E-AA28-222D20B6B9B8}" srcOrd="0" destOrd="0" presId="urn:microsoft.com/office/officeart/2005/8/layout/lProcess3"/>
    <dgm:cxn modelId="{018E0AC3-C909-44CA-AC15-DDA18FD77653}" srcId="{23663313-C19F-4C7E-87D5-E7E8778D497E}" destId="{9EF7C8FB-3535-4302-A9F1-8AEF536888F1}" srcOrd="4" destOrd="0" parTransId="{F30CFA47-24A4-48C8-851A-F5CD76429A3B}" sibTransId="{30366618-0119-45C3-B626-7EA83A25748C}"/>
    <dgm:cxn modelId="{DFE75E27-32B3-4F31-95A2-F3FDC3AD9B01}" srcId="{23663313-C19F-4C7E-87D5-E7E8778D497E}" destId="{48FAF56C-2291-4DDA-A03D-3CE04DF62BEE}" srcOrd="1" destOrd="0" parTransId="{D447D3B6-7300-4E9A-8986-CA9E898D71FB}" sibTransId="{32FF8238-7FEF-4DA2-AAFA-7FF532AA7EFB}"/>
    <dgm:cxn modelId="{0137BDF3-4788-422A-BAAE-5B60140B3A93}" type="presOf" srcId="{159A5EE8-2DD4-406B-905A-495D8371DD91}" destId="{8826939B-9545-4B33-BCB2-4546B305C49E}" srcOrd="0" destOrd="0" presId="urn:microsoft.com/office/officeart/2005/8/layout/lProcess3"/>
    <dgm:cxn modelId="{D7DCF1AE-191C-474E-AA06-C6A20EAE7D5F}" srcId="{23663313-C19F-4C7E-87D5-E7E8778D497E}" destId="{EAF57017-1C2C-4379-BA24-20E054493308}" srcOrd="0" destOrd="0" parTransId="{A23972FC-BA21-4443-B49E-98ED3709D01A}" sibTransId="{DB28B002-2C33-411D-97EA-F0F2DBDB62AC}"/>
    <dgm:cxn modelId="{83DFF44A-6FF0-41E5-90AE-7C77B2218DDC}" srcId="{23663313-C19F-4C7E-87D5-E7E8778D497E}" destId="{159A5EE8-2DD4-406B-905A-495D8371DD91}" srcOrd="5" destOrd="0" parTransId="{7AFA6386-70F3-455B-9B75-12EB56FA530E}" sibTransId="{07217065-D0B6-48E3-B38A-D43B626B3B7F}"/>
    <dgm:cxn modelId="{5BC49FCD-BD6E-4C02-B42F-EB6894FAFD3A}" srcId="{23663313-C19F-4C7E-87D5-E7E8778D497E}" destId="{9385A279-D7F2-4DCC-9014-1FB251A65260}" srcOrd="13" destOrd="0" parTransId="{F54603B9-26EC-4F4B-B45F-17AE45815A68}" sibTransId="{B431CFDC-A4E1-42F9-8C22-B02DEF545A65}"/>
    <dgm:cxn modelId="{1F66454E-5DA7-4D56-A01C-2C95DEA22A3F}" type="presOf" srcId="{E3F5BBC2-1699-4EB5-B618-6C963B12D880}" destId="{B02934F8-61F9-4839-8C19-83EFBA7F402E}" srcOrd="0" destOrd="0" presId="urn:microsoft.com/office/officeart/2005/8/layout/lProcess3"/>
    <dgm:cxn modelId="{BB289415-F4CC-4FB9-B286-2042E5202708}" srcId="{23663313-C19F-4C7E-87D5-E7E8778D497E}" destId="{9A116716-249C-4006-A588-106BE84C215D}" srcOrd="10" destOrd="0" parTransId="{CA82BF1B-703F-4CA9-BE69-6E99E3937953}" sibTransId="{1F214A4B-B767-49EC-A567-01441C378FC9}"/>
    <dgm:cxn modelId="{BD75751F-5EBF-4CB0-9742-68ACCBCCE33C}" srcId="{23663313-C19F-4C7E-87D5-E7E8778D497E}" destId="{BBE3B6EB-E826-4989-9744-DA7F42802AE1}" srcOrd="2" destOrd="0" parTransId="{56665D78-1E3C-43F6-85C2-4F737A3D14D7}" sibTransId="{9CD0BA8C-3F10-43E4-8014-5F855C0858E8}"/>
    <dgm:cxn modelId="{13A51336-5AEE-44FC-8EE3-62CD1672C5EA}" type="presOf" srcId="{D35BDC43-573F-4309-B3CC-9BBE8EB28C28}" destId="{0CA364CC-AC65-4F91-A74F-61674F094D38}" srcOrd="0" destOrd="0" presId="urn:microsoft.com/office/officeart/2005/8/layout/lProcess3"/>
    <dgm:cxn modelId="{D0751C0F-EF78-4081-BB44-6F74B5FD60A5}" srcId="{23663313-C19F-4C7E-87D5-E7E8778D497E}" destId="{DD01EF92-DB82-4997-81D3-AFE3B5FBF741}" srcOrd="8" destOrd="0" parTransId="{2E9509A4-D054-40AB-865D-91F46613765B}" sibTransId="{DA9712A3-413B-4744-86F7-F2CB04D9900B}"/>
    <dgm:cxn modelId="{461F0F13-D030-4D7D-81E4-03156DF12DD1}" type="presOf" srcId="{9EF7C8FB-3535-4302-A9F1-8AEF536888F1}" destId="{10D24E9A-A027-46DB-A77F-2A0FDA1C159A}" srcOrd="0" destOrd="0" presId="urn:microsoft.com/office/officeart/2005/8/layout/lProcess3"/>
    <dgm:cxn modelId="{BB22B92D-BF70-4F0E-99BD-CFA4C201E4B4}" type="presOf" srcId="{D4941608-6ECF-41B8-9C70-1364ED33FA35}" destId="{1734432F-3B1D-4ECC-953A-2BA13C7E8377}" srcOrd="0" destOrd="0" presId="urn:microsoft.com/office/officeart/2005/8/layout/lProcess3"/>
    <dgm:cxn modelId="{CC66FE4A-63BD-41A6-9EB2-A4662A012D0C}" type="presOf" srcId="{EAF57017-1C2C-4379-BA24-20E054493308}" destId="{61F74CEF-804E-4BA3-85A1-EDF6D9D48A07}" srcOrd="0" destOrd="0" presId="urn:microsoft.com/office/officeart/2005/8/layout/lProcess3"/>
    <dgm:cxn modelId="{C6B24348-9C52-42AD-9694-5DCFE3BB678B}" srcId="{23663313-C19F-4C7E-87D5-E7E8778D497E}" destId="{E3F5BBC2-1699-4EB5-B618-6C963B12D880}" srcOrd="12" destOrd="0" parTransId="{13FE1549-8BC5-4B4D-9601-555E2DCC26BD}" sibTransId="{3668FF8E-52A0-4C12-8DC3-15DB8044C36B}"/>
    <dgm:cxn modelId="{A7617861-BBF1-43A8-83CF-51D7507897A2}" srcId="{23663313-C19F-4C7E-87D5-E7E8778D497E}" destId="{D35BDC43-573F-4309-B3CC-9BBE8EB28C28}" srcOrd="11" destOrd="0" parTransId="{F24A5D92-8FBC-4E09-A5D5-771988A236D2}" sibTransId="{B74A94F2-0D9C-42C1-8451-E1E160963734}"/>
    <dgm:cxn modelId="{04D99FBD-58D9-4A57-BE08-389E82E18192}" srcId="{23663313-C19F-4C7E-87D5-E7E8778D497E}" destId="{DF15F5B1-5CE5-4334-98EA-0714C6D6C518}" srcOrd="7" destOrd="0" parTransId="{2C415AE6-9B77-4AA3-85F9-7286657F36C9}" sibTransId="{D2D52D53-07D7-4990-A083-6B23981A6DC7}"/>
    <dgm:cxn modelId="{953E23ED-39B8-4A3C-88F8-6CE777BEB83E}" type="presOf" srcId="{48FAF56C-2291-4DDA-A03D-3CE04DF62BEE}" destId="{4426D6ED-CDDB-4969-ADDD-22125C2CB7A8}" srcOrd="0" destOrd="0" presId="urn:microsoft.com/office/officeart/2005/8/layout/lProcess3"/>
    <dgm:cxn modelId="{FA524F9E-E234-441F-B72D-382AAAA81907}" srcId="{23663313-C19F-4C7E-87D5-E7E8778D497E}" destId="{496BBD45-E60B-4FDC-B7E5-9D8EFDB2ACF5}" srcOrd="9" destOrd="0" parTransId="{83DB7B82-4039-4A09-AA7B-5E0C6363A9D0}" sibTransId="{FD222800-F8BC-4169-A669-9329CAEB4838}"/>
    <dgm:cxn modelId="{FD5B2AB0-A6EB-445B-9F10-CEB6369E86EE}" type="presParOf" srcId="{6872485C-0C2A-4970-ACF1-4CE3CABE8991}" destId="{93D0C44C-56DE-48E9-A449-44C64278B693}" srcOrd="0" destOrd="0" presId="urn:microsoft.com/office/officeart/2005/8/layout/lProcess3"/>
    <dgm:cxn modelId="{E4834DB5-FAE9-4C19-855D-762FFB8F73F8}" type="presParOf" srcId="{93D0C44C-56DE-48E9-A449-44C64278B693}" destId="{61F74CEF-804E-4BA3-85A1-EDF6D9D48A07}" srcOrd="0" destOrd="0" presId="urn:microsoft.com/office/officeart/2005/8/layout/lProcess3"/>
    <dgm:cxn modelId="{B0B82E8C-5511-4C9C-8ADD-CE65A8440FE5}" type="presParOf" srcId="{6872485C-0C2A-4970-ACF1-4CE3CABE8991}" destId="{A17C0C78-0AF4-4E1B-B278-BDF14BF6C62C}" srcOrd="1" destOrd="0" presId="urn:microsoft.com/office/officeart/2005/8/layout/lProcess3"/>
    <dgm:cxn modelId="{A2EE6A82-6B6B-4906-81E3-A323BD8BF33A}" type="presParOf" srcId="{6872485C-0C2A-4970-ACF1-4CE3CABE8991}" destId="{F1D88AD7-F19D-4045-99E4-825243DED069}" srcOrd="2" destOrd="0" presId="urn:microsoft.com/office/officeart/2005/8/layout/lProcess3"/>
    <dgm:cxn modelId="{80864D09-0929-4C2B-A647-F0DD7DF7BE7A}" type="presParOf" srcId="{F1D88AD7-F19D-4045-99E4-825243DED069}" destId="{4426D6ED-CDDB-4969-ADDD-22125C2CB7A8}" srcOrd="0" destOrd="0" presId="urn:microsoft.com/office/officeart/2005/8/layout/lProcess3"/>
    <dgm:cxn modelId="{BED96B62-5FF5-4758-9F1C-E216B4556BE0}" type="presParOf" srcId="{6872485C-0C2A-4970-ACF1-4CE3CABE8991}" destId="{CA30CBE3-433E-4052-A6E5-B93733822052}" srcOrd="3" destOrd="0" presId="urn:microsoft.com/office/officeart/2005/8/layout/lProcess3"/>
    <dgm:cxn modelId="{2F3258B2-0486-41FD-880C-824173AC75BD}" type="presParOf" srcId="{6872485C-0C2A-4970-ACF1-4CE3CABE8991}" destId="{24CEC03C-A4BF-4EA2-9FC7-7CEE1A8043AA}" srcOrd="4" destOrd="0" presId="urn:microsoft.com/office/officeart/2005/8/layout/lProcess3"/>
    <dgm:cxn modelId="{DFEE3C10-A161-4CAF-A38B-1E11AD719681}" type="presParOf" srcId="{24CEC03C-A4BF-4EA2-9FC7-7CEE1A8043AA}" destId="{FC96B261-7C4A-484B-B60B-5B9D2EC63ECB}" srcOrd="0" destOrd="0" presId="urn:microsoft.com/office/officeart/2005/8/layout/lProcess3"/>
    <dgm:cxn modelId="{15F88062-62E2-47A3-B8DA-6830F1C769CB}" type="presParOf" srcId="{6872485C-0C2A-4970-ACF1-4CE3CABE8991}" destId="{3D212F30-8B12-4D08-9945-093696C3516F}" srcOrd="5" destOrd="0" presId="urn:microsoft.com/office/officeart/2005/8/layout/lProcess3"/>
    <dgm:cxn modelId="{29329E5C-59EE-4CD7-B4DE-51566117BB69}" type="presParOf" srcId="{6872485C-0C2A-4970-ACF1-4CE3CABE8991}" destId="{7D6922E7-0139-41E6-B4F0-6F3F359CACEC}" srcOrd="6" destOrd="0" presId="urn:microsoft.com/office/officeart/2005/8/layout/lProcess3"/>
    <dgm:cxn modelId="{FB69BCD3-F5DC-4EF5-9FC1-8A02E83B29DF}" type="presParOf" srcId="{7D6922E7-0139-41E6-B4F0-6F3F359CACEC}" destId="{9FE5A970-2D86-408F-8CBC-C03A02B7FF66}" srcOrd="0" destOrd="0" presId="urn:microsoft.com/office/officeart/2005/8/layout/lProcess3"/>
    <dgm:cxn modelId="{78099D43-B78D-45C4-9CEA-041DC61D0CB5}" type="presParOf" srcId="{6872485C-0C2A-4970-ACF1-4CE3CABE8991}" destId="{C34E2EC1-8CA5-4536-9AEE-AB7173259025}" srcOrd="7" destOrd="0" presId="urn:microsoft.com/office/officeart/2005/8/layout/lProcess3"/>
    <dgm:cxn modelId="{C98CC4A8-FD9C-47BE-8A89-FD44BAE767C0}" type="presParOf" srcId="{6872485C-0C2A-4970-ACF1-4CE3CABE8991}" destId="{0AD61FCC-F1ED-4C03-A2CC-BD6E71BF0264}" srcOrd="8" destOrd="0" presId="urn:microsoft.com/office/officeart/2005/8/layout/lProcess3"/>
    <dgm:cxn modelId="{1FF2FAA0-57CF-49F8-A4DC-635EE8324DEC}" type="presParOf" srcId="{0AD61FCC-F1ED-4C03-A2CC-BD6E71BF0264}" destId="{10D24E9A-A027-46DB-A77F-2A0FDA1C159A}" srcOrd="0" destOrd="0" presId="urn:microsoft.com/office/officeart/2005/8/layout/lProcess3"/>
    <dgm:cxn modelId="{6A331E1B-918A-408B-9DEA-3052FB1F7CCB}" type="presParOf" srcId="{6872485C-0C2A-4970-ACF1-4CE3CABE8991}" destId="{BB2C48C7-4EC3-49C4-8D67-39125CA4867D}" srcOrd="9" destOrd="0" presId="urn:microsoft.com/office/officeart/2005/8/layout/lProcess3"/>
    <dgm:cxn modelId="{87CEA458-8EB6-480F-9231-A7E2A81285F3}" type="presParOf" srcId="{6872485C-0C2A-4970-ACF1-4CE3CABE8991}" destId="{51440B0B-470B-490A-AB3B-74C2C9D02D2E}" srcOrd="10" destOrd="0" presId="urn:microsoft.com/office/officeart/2005/8/layout/lProcess3"/>
    <dgm:cxn modelId="{CB6A5037-9039-4415-8BDA-E6CCFF758733}" type="presParOf" srcId="{51440B0B-470B-490A-AB3B-74C2C9D02D2E}" destId="{8826939B-9545-4B33-BCB2-4546B305C49E}" srcOrd="0" destOrd="0" presId="urn:microsoft.com/office/officeart/2005/8/layout/lProcess3"/>
    <dgm:cxn modelId="{D9F6B7F7-1219-4299-85E0-E5685F09607E}" type="presParOf" srcId="{6872485C-0C2A-4970-ACF1-4CE3CABE8991}" destId="{6552FF0D-4EB8-47DC-96CA-C5A8785E159D}" srcOrd="11" destOrd="0" presId="urn:microsoft.com/office/officeart/2005/8/layout/lProcess3"/>
    <dgm:cxn modelId="{B2F7E53D-2EA2-4C8B-AD2E-185BF60EBAD3}" type="presParOf" srcId="{6872485C-0C2A-4970-ACF1-4CE3CABE8991}" destId="{65D84D4A-6E0C-4F30-B75B-A904AFC63E9F}" srcOrd="12" destOrd="0" presId="urn:microsoft.com/office/officeart/2005/8/layout/lProcess3"/>
    <dgm:cxn modelId="{625DDA17-D634-495A-AE8F-8DFD985832B0}" type="presParOf" srcId="{65D84D4A-6E0C-4F30-B75B-A904AFC63E9F}" destId="{1734432F-3B1D-4ECC-953A-2BA13C7E8377}" srcOrd="0" destOrd="0" presId="urn:microsoft.com/office/officeart/2005/8/layout/lProcess3"/>
    <dgm:cxn modelId="{50099FC5-7063-40A3-95CC-F4B1A0E1B905}" type="presParOf" srcId="{6872485C-0C2A-4970-ACF1-4CE3CABE8991}" destId="{856E8A25-07B3-4AF7-8AAF-0E5B12473A2A}" srcOrd="13" destOrd="0" presId="urn:microsoft.com/office/officeart/2005/8/layout/lProcess3"/>
    <dgm:cxn modelId="{B9D3707F-DF2E-4D23-B4E0-6CE06C00626C}" type="presParOf" srcId="{6872485C-0C2A-4970-ACF1-4CE3CABE8991}" destId="{4BB8281A-9DE9-4729-A946-882760A27735}" srcOrd="14" destOrd="0" presId="urn:microsoft.com/office/officeart/2005/8/layout/lProcess3"/>
    <dgm:cxn modelId="{4CB37161-87E2-4EDD-983C-A98B3CFF3D0C}" type="presParOf" srcId="{4BB8281A-9DE9-4729-A946-882760A27735}" destId="{8A25DFA3-45D8-4C1E-AA28-222D20B6B9B8}" srcOrd="0" destOrd="0" presId="urn:microsoft.com/office/officeart/2005/8/layout/lProcess3"/>
    <dgm:cxn modelId="{7F6E8017-4B20-4165-80BF-444BA4A30C45}" type="presParOf" srcId="{6872485C-0C2A-4970-ACF1-4CE3CABE8991}" destId="{50AEBD57-672C-4DFA-A60D-9D913270452F}" srcOrd="15" destOrd="0" presId="urn:microsoft.com/office/officeart/2005/8/layout/lProcess3"/>
    <dgm:cxn modelId="{CB916282-08D6-4061-B77E-A2CE4FFDBD4F}" type="presParOf" srcId="{6872485C-0C2A-4970-ACF1-4CE3CABE8991}" destId="{5DCC6048-2BB7-455C-A11A-CD4DFB1439D6}" srcOrd="16" destOrd="0" presId="urn:microsoft.com/office/officeart/2005/8/layout/lProcess3"/>
    <dgm:cxn modelId="{7A4CC0C8-AFCD-46B4-B355-464FB810A237}" type="presParOf" srcId="{5DCC6048-2BB7-455C-A11A-CD4DFB1439D6}" destId="{30F42459-428F-40A2-AA0D-58002E824578}" srcOrd="0" destOrd="0" presId="urn:microsoft.com/office/officeart/2005/8/layout/lProcess3"/>
    <dgm:cxn modelId="{FB648028-767D-4B40-A165-DF867DE026C6}" type="presParOf" srcId="{6872485C-0C2A-4970-ACF1-4CE3CABE8991}" destId="{66EC6022-F01F-42EC-A0D6-922305376E62}" srcOrd="17" destOrd="0" presId="urn:microsoft.com/office/officeart/2005/8/layout/lProcess3"/>
    <dgm:cxn modelId="{902985DB-3EA9-4192-8F7F-5A7BB193A76E}" type="presParOf" srcId="{6872485C-0C2A-4970-ACF1-4CE3CABE8991}" destId="{BDBE59D5-1F7F-40E0-B37D-BE7EE9EB54EB}" srcOrd="18" destOrd="0" presId="urn:microsoft.com/office/officeart/2005/8/layout/lProcess3"/>
    <dgm:cxn modelId="{5E099E00-0B8D-473D-9D25-F493A8E44617}" type="presParOf" srcId="{BDBE59D5-1F7F-40E0-B37D-BE7EE9EB54EB}" destId="{166B2747-7358-4296-99E8-EC7BD03748EE}" srcOrd="0" destOrd="0" presId="urn:microsoft.com/office/officeart/2005/8/layout/lProcess3"/>
    <dgm:cxn modelId="{42CD766F-F151-482A-B131-B4C858185936}" type="presParOf" srcId="{6872485C-0C2A-4970-ACF1-4CE3CABE8991}" destId="{AE70A744-56F7-436B-A31B-6941C7C5AAC9}" srcOrd="19" destOrd="0" presId="urn:microsoft.com/office/officeart/2005/8/layout/lProcess3"/>
    <dgm:cxn modelId="{078CDB68-9D3D-4926-AD8C-471F3C773A76}" type="presParOf" srcId="{6872485C-0C2A-4970-ACF1-4CE3CABE8991}" destId="{74403525-D7B5-409B-A990-AE980B4F909D}" srcOrd="20" destOrd="0" presId="urn:microsoft.com/office/officeart/2005/8/layout/lProcess3"/>
    <dgm:cxn modelId="{A34869BE-971B-46A0-BEA6-A05D9ECE83C8}" type="presParOf" srcId="{74403525-D7B5-409B-A990-AE980B4F909D}" destId="{7FA9C59C-B597-4CED-9EDF-165F4C9D2F7D}" srcOrd="0" destOrd="0" presId="urn:microsoft.com/office/officeart/2005/8/layout/lProcess3"/>
    <dgm:cxn modelId="{CD74D574-9CF1-4C6D-9D56-25377A12030C}" type="presParOf" srcId="{6872485C-0C2A-4970-ACF1-4CE3CABE8991}" destId="{8ABFE858-AE3E-4927-A0A6-1DADE5E6DD94}" srcOrd="21" destOrd="0" presId="urn:microsoft.com/office/officeart/2005/8/layout/lProcess3"/>
    <dgm:cxn modelId="{95933F47-9559-478A-8848-95D2E2AD0753}" type="presParOf" srcId="{6872485C-0C2A-4970-ACF1-4CE3CABE8991}" destId="{F904C021-8726-47F9-8565-E82A2A83A2A4}" srcOrd="22" destOrd="0" presId="urn:microsoft.com/office/officeart/2005/8/layout/lProcess3"/>
    <dgm:cxn modelId="{5853C70D-F37A-4352-AB02-D0724F536289}" type="presParOf" srcId="{F904C021-8726-47F9-8565-E82A2A83A2A4}" destId="{0CA364CC-AC65-4F91-A74F-61674F094D38}" srcOrd="0" destOrd="0" presId="urn:microsoft.com/office/officeart/2005/8/layout/lProcess3"/>
    <dgm:cxn modelId="{DEE37F81-A351-4851-AC0A-4786455C3A5D}" type="presParOf" srcId="{6872485C-0C2A-4970-ACF1-4CE3CABE8991}" destId="{4735A5A0-5920-4EB6-B927-6B6AA9B8C169}" srcOrd="23" destOrd="0" presId="urn:microsoft.com/office/officeart/2005/8/layout/lProcess3"/>
    <dgm:cxn modelId="{9B08D78D-C509-434D-85B7-4E24AE930945}" type="presParOf" srcId="{6872485C-0C2A-4970-ACF1-4CE3CABE8991}" destId="{6C1FF672-8886-4DBD-91AC-0081490A31EC}" srcOrd="24" destOrd="0" presId="urn:microsoft.com/office/officeart/2005/8/layout/lProcess3"/>
    <dgm:cxn modelId="{268B1D9D-68DC-42B5-B1BF-F6E53B0472FD}" type="presParOf" srcId="{6C1FF672-8886-4DBD-91AC-0081490A31EC}" destId="{B02934F8-61F9-4839-8C19-83EFBA7F402E}" srcOrd="0" destOrd="0" presId="urn:microsoft.com/office/officeart/2005/8/layout/lProcess3"/>
    <dgm:cxn modelId="{01DB94F6-C161-4B87-83EB-A27BBF849356}" type="presParOf" srcId="{6872485C-0C2A-4970-ACF1-4CE3CABE8991}" destId="{60B9574A-292F-44E6-B503-C859926CE12C}" srcOrd="25" destOrd="0" presId="urn:microsoft.com/office/officeart/2005/8/layout/lProcess3"/>
    <dgm:cxn modelId="{1EB5625A-F989-4B79-905A-F8EBBE61F33A}" type="presParOf" srcId="{6872485C-0C2A-4970-ACF1-4CE3CABE8991}" destId="{4F6D2590-B673-4780-AACC-984B3C2CA78F}" srcOrd="26" destOrd="0" presId="urn:microsoft.com/office/officeart/2005/8/layout/lProcess3"/>
    <dgm:cxn modelId="{89C7CA36-3017-4771-A233-9306010DED0E}" type="presParOf" srcId="{4F6D2590-B673-4780-AACC-984B3C2CA78F}" destId="{3C6831D1-092C-432F-B50D-ECC25C5F709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663313-C19F-4C7E-87D5-E7E8778D497E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</dgm:pt>
    <dgm:pt modelId="{EAF57017-1C2C-4379-BA24-20E05449330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Brumda</a:t>
          </a:r>
          <a:endParaRPr lang="cs-CZ" sz="2000" dirty="0"/>
        </a:p>
      </dgm:t>
    </dgm:pt>
    <dgm:pt modelId="{A23972FC-BA21-4443-B49E-98ED3709D01A}" type="parTrans" cxnId="{D7DCF1AE-191C-474E-AA06-C6A20EAE7D5F}">
      <dgm:prSet/>
      <dgm:spPr/>
      <dgm:t>
        <a:bodyPr/>
        <a:lstStyle/>
        <a:p>
          <a:endParaRPr lang="cs-CZ"/>
        </a:p>
      </dgm:t>
    </dgm:pt>
    <dgm:pt modelId="{DB28B002-2C33-411D-97EA-F0F2DBDB62AC}" type="sibTrans" cxnId="{D7DCF1AE-191C-474E-AA06-C6A20EAE7D5F}">
      <dgm:prSet/>
      <dgm:spPr/>
      <dgm:t>
        <a:bodyPr/>
        <a:lstStyle/>
        <a:p>
          <a:endParaRPr lang="cs-CZ"/>
        </a:p>
      </dgm:t>
    </dgm:pt>
    <dgm:pt modelId="{48FAF56C-2291-4DDA-A03D-3CE04DF62BEE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Čmelda</a:t>
          </a:r>
          <a:endParaRPr lang="cs-CZ" sz="2000" dirty="0"/>
        </a:p>
      </dgm:t>
    </dgm:pt>
    <dgm:pt modelId="{D447D3B6-7300-4E9A-8986-CA9E898D71FB}" type="parTrans" cxnId="{DFE75E27-32B3-4F31-95A2-F3FDC3AD9B01}">
      <dgm:prSet/>
      <dgm:spPr/>
      <dgm:t>
        <a:bodyPr/>
        <a:lstStyle/>
        <a:p>
          <a:endParaRPr lang="cs-CZ"/>
        </a:p>
      </dgm:t>
    </dgm:pt>
    <dgm:pt modelId="{32FF8238-7FEF-4DA2-AAFA-7FF532AA7EFB}" type="sibTrans" cxnId="{DFE75E27-32B3-4F31-95A2-F3FDC3AD9B01}">
      <dgm:prSet/>
      <dgm:spPr/>
      <dgm:t>
        <a:bodyPr/>
        <a:lstStyle/>
        <a:p>
          <a:endParaRPr lang="cs-CZ"/>
        </a:p>
      </dgm:t>
    </dgm:pt>
    <dgm:pt modelId="{BBE3B6EB-E826-4989-9744-DA7F42802AE1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err="1" smtClean="0"/>
            <a:t>Čmelinka</a:t>
          </a:r>
          <a:endParaRPr lang="cs-CZ" sz="2000" dirty="0"/>
        </a:p>
      </dgm:t>
    </dgm:pt>
    <dgm:pt modelId="{56665D78-1E3C-43F6-85C2-4F737A3D14D7}" type="parTrans" cxnId="{BD75751F-5EBF-4CB0-9742-68ACCBCCE33C}">
      <dgm:prSet/>
      <dgm:spPr/>
      <dgm:t>
        <a:bodyPr/>
        <a:lstStyle/>
        <a:p>
          <a:endParaRPr lang="cs-CZ"/>
        </a:p>
      </dgm:t>
    </dgm:pt>
    <dgm:pt modelId="{9CD0BA8C-3F10-43E4-8014-5F855C0858E8}" type="sibTrans" cxnId="{BD75751F-5EBF-4CB0-9742-68ACCBCCE33C}">
      <dgm:prSet/>
      <dgm:spPr/>
      <dgm:t>
        <a:bodyPr/>
        <a:lstStyle/>
        <a:p>
          <a:endParaRPr lang="cs-CZ"/>
        </a:p>
      </dgm:t>
    </dgm:pt>
    <dgm:pt modelId="{D4941608-6ECF-41B8-9C70-1364ED33FA35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Pošťák</a:t>
          </a:r>
          <a:endParaRPr lang="cs-CZ" sz="2000" dirty="0"/>
        </a:p>
      </dgm:t>
    </dgm:pt>
    <dgm:pt modelId="{7D8FFE06-B3A8-4F03-9E27-97793FAA3DAF}" type="parTrans" cxnId="{56FDFD1C-88D0-4554-9A1C-2410161B5A9C}">
      <dgm:prSet/>
      <dgm:spPr/>
      <dgm:t>
        <a:bodyPr/>
        <a:lstStyle/>
        <a:p>
          <a:endParaRPr lang="cs-CZ"/>
        </a:p>
      </dgm:t>
    </dgm:pt>
    <dgm:pt modelId="{DD606C83-0FC2-4B1E-9373-E8A237F720E7}" type="sibTrans" cxnId="{56FDFD1C-88D0-4554-9A1C-2410161B5A9C}">
      <dgm:prSet/>
      <dgm:spPr/>
      <dgm:t>
        <a:bodyPr/>
        <a:lstStyle/>
        <a:p>
          <a:endParaRPr lang="cs-CZ"/>
        </a:p>
      </dgm:t>
    </dgm:pt>
    <dgm:pt modelId="{423C5022-1F28-4A98-950A-D1DDF966669A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hlava</a:t>
          </a:r>
          <a:endParaRPr lang="cs-CZ" sz="2000" dirty="0"/>
        </a:p>
      </dgm:t>
    </dgm:pt>
    <dgm:pt modelId="{D982B31D-D725-46AD-BCD0-107DF7751074}" type="parTrans" cxnId="{0426F778-C12C-4EB7-AB7A-7CB7BDDE10F2}">
      <dgm:prSet/>
      <dgm:spPr/>
      <dgm:t>
        <a:bodyPr/>
        <a:lstStyle/>
        <a:p>
          <a:endParaRPr lang="cs-CZ"/>
        </a:p>
      </dgm:t>
    </dgm:pt>
    <dgm:pt modelId="{82C5BBEE-3839-475C-8E44-0CF8CEE36DCF}" type="sibTrans" cxnId="{0426F778-C12C-4EB7-AB7A-7CB7BDDE10F2}">
      <dgm:prSet/>
      <dgm:spPr/>
      <dgm:t>
        <a:bodyPr/>
        <a:lstStyle/>
        <a:p>
          <a:endParaRPr lang="cs-CZ"/>
        </a:p>
      </dgm:t>
    </dgm:pt>
    <dgm:pt modelId="{9EF7C8FB-3535-4302-A9F1-8AEF536888F1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cvrček</a:t>
          </a:r>
          <a:endParaRPr lang="cs-CZ" sz="2000" dirty="0"/>
        </a:p>
      </dgm:t>
    </dgm:pt>
    <dgm:pt modelId="{F30CFA47-24A4-48C8-851A-F5CD76429A3B}" type="parTrans" cxnId="{018E0AC3-C909-44CA-AC15-DDA18FD77653}">
      <dgm:prSet/>
      <dgm:spPr/>
      <dgm:t>
        <a:bodyPr/>
        <a:lstStyle/>
        <a:p>
          <a:endParaRPr lang="cs-CZ"/>
        </a:p>
      </dgm:t>
    </dgm:pt>
    <dgm:pt modelId="{30366618-0119-45C3-B626-7EA83A25748C}" type="sibTrans" cxnId="{018E0AC3-C909-44CA-AC15-DDA18FD77653}">
      <dgm:prSet/>
      <dgm:spPr/>
      <dgm:t>
        <a:bodyPr/>
        <a:lstStyle/>
        <a:p>
          <a:endParaRPr lang="cs-CZ"/>
        </a:p>
      </dgm:t>
    </dgm:pt>
    <dgm:pt modelId="{159A5EE8-2DD4-406B-905A-495D8371DD91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dirty="0" smtClean="0"/>
            <a:t>jahoda</a:t>
          </a:r>
          <a:endParaRPr lang="cs-CZ" sz="2000" dirty="0"/>
        </a:p>
      </dgm:t>
    </dgm:pt>
    <dgm:pt modelId="{7AFA6386-70F3-455B-9B75-12EB56FA530E}" type="parTrans" cxnId="{83DFF44A-6FF0-41E5-90AE-7C77B2218DDC}">
      <dgm:prSet/>
      <dgm:spPr/>
      <dgm:t>
        <a:bodyPr/>
        <a:lstStyle/>
        <a:p>
          <a:endParaRPr lang="cs-CZ"/>
        </a:p>
      </dgm:t>
    </dgm:pt>
    <dgm:pt modelId="{07217065-D0B6-48E3-B38A-D43B626B3B7F}" type="sibTrans" cxnId="{83DFF44A-6FF0-41E5-90AE-7C77B2218DDC}">
      <dgm:prSet/>
      <dgm:spPr/>
      <dgm:t>
        <a:bodyPr/>
        <a:lstStyle/>
        <a:p>
          <a:endParaRPr lang="cs-CZ"/>
        </a:p>
      </dgm:t>
    </dgm:pt>
    <dgm:pt modelId="{DF15F5B1-5CE5-4334-98EA-0714C6D6C518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roznáší</a:t>
          </a:r>
          <a:endParaRPr lang="cs-CZ" sz="2000" dirty="0"/>
        </a:p>
      </dgm:t>
    </dgm:pt>
    <dgm:pt modelId="{2C415AE6-9B77-4AA3-85F9-7286657F36C9}" type="parTrans" cxnId="{04D99FBD-58D9-4A57-BE08-389E82E18192}">
      <dgm:prSet/>
      <dgm:spPr/>
      <dgm:t>
        <a:bodyPr/>
        <a:lstStyle/>
        <a:p>
          <a:endParaRPr lang="cs-CZ"/>
        </a:p>
      </dgm:t>
    </dgm:pt>
    <dgm:pt modelId="{D2D52D53-07D7-4990-A083-6B23981A6DC7}" type="sibTrans" cxnId="{04D99FBD-58D9-4A57-BE08-389E82E18192}">
      <dgm:prSet/>
      <dgm:spPr/>
      <dgm:t>
        <a:bodyPr/>
        <a:lstStyle/>
        <a:p>
          <a:endParaRPr lang="cs-CZ"/>
        </a:p>
      </dgm:t>
    </dgm:pt>
    <dgm:pt modelId="{DD01EF92-DB82-4997-81D3-AFE3B5FBF741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skákal</a:t>
          </a:r>
          <a:endParaRPr lang="cs-CZ" sz="2000" dirty="0"/>
        </a:p>
      </dgm:t>
    </dgm:pt>
    <dgm:pt modelId="{2E9509A4-D054-40AB-865D-91F46613765B}" type="parTrans" cxnId="{D0751C0F-EF78-4081-BB44-6F74B5FD60A5}">
      <dgm:prSet/>
      <dgm:spPr/>
      <dgm:t>
        <a:bodyPr/>
        <a:lstStyle/>
        <a:p>
          <a:endParaRPr lang="cs-CZ"/>
        </a:p>
      </dgm:t>
    </dgm:pt>
    <dgm:pt modelId="{DA9712A3-413B-4744-86F7-F2CB04D9900B}" type="sibTrans" cxnId="{D0751C0F-EF78-4081-BB44-6F74B5FD60A5}">
      <dgm:prSet/>
      <dgm:spPr/>
      <dgm:t>
        <a:bodyPr/>
        <a:lstStyle/>
        <a:p>
          <a:endParaRPr lang="cs-CZ"/>
        </a:p>
      </dgm:t>
    </dgm:pt>
    <dgm:pt modelId="{496BBD45-E60B-4FDC-B7E5-9D8EFDB2ACF5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pajdal</a:t>
          </a:r>
          <a:endParaRPr lang="cs-CZ" sz="2000" dirty="0"/>
        </a:p>
      </dgm:t>
    </dgm:pt>
    <dgm:pt modelId="{83DB7B82-4039-4A09-AA7B-5E0C6363A9D0}" type="parTrans" cxnId="{FA524F9E-E234-441F-B72D-382AAAA81907}">
      <dgm:prSet/>
      <dgm:spPr/>
      <dgm:t>
        <a:bodyPr/>
        <a:lstStyle/>
        <a:p>
          <a:endParaRPr lang="cs-CZ"/>
        </a:p>
      </dgm:t>
    </dgm:pt>
    <dgm:pt modelId="{FD222800-F8BC-4169-A669-9329CAEB4838}" type="sibTrans" cxnId="{FA524F9E-E234-441F-B72D-382AAAA81907}">
      <dgm:prSet/>
      <dgm:spPr/>
      <dgm:t>
        <a:bodyPr/>
        <a:lstStyle/>
        <a:p>
          <a:endParaRPr lang="cs-CZ"/>
        </a:p>
      </dgm:t>
    </dgm:pt>
    <dgm:pt modelId="{9A116716-249C-4006-A588-106BE84C215D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letěla</a:t>
          </a:r>
          <a:endParaRPr lang="cs-CZ" sz="2000" dirty="0"/>
        </a:p>
      </dgm:t>
    </dgm:pt>
    <dgm:pt modelId="{CA82BF1B-703F-4CA9-BE69-6E99E3937953}" type="parTrans" cxnId="{BB289415-F4CC-4FB9-B286-2042E5202708}">
      <dgm:prSet/>
      <dgm:spPr/>
      <dgm:t>
        <a:bodyPr/>
        <a:lstStyle/>
        <a:p>
          <a:endParaRPr lang="cs-CZ"/>
        </a:p>
      </dgm:t>
    </dgm:pt>
    <dgm:pt modelId="{1F214A4B-B767-49EC-A567-01441C378FC9}" type="sibTrans" cxnId="{BB289415-F4CC-4FB9-B286-2042E5202708}">
      <dgm:prSet/>
      <dgm:spPr/>
      <dgm:t>
        <a:bodyPr/>
        <a:lstStyle/>
        <a:p>
          <a:endParaRPr lang="cs-CZ"/>
        </a:p>
      </dgm:t>
    </dgm:pt>
    <dgm:pt modelId="{D35BDC43-573F-4309-B3CC-9BBE8EB28C28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se zatočila</a:t>
          </a:r>
          <a:endParaRPr lang="cs-CZ" sz="2000" dirty="0"/>
        </a:p>
      </dgm:t>
    </dgm:pt>
    <dgm:pt modelId="{F24A5D92-8FBC-4E09-A5D5-771988A236D2}" type="parTrans" cxnId="{A7617861-BBF1-43A8-83CF-51D7507897A2}">
      <dgm:prSet/>
      <dgm:spPr/>
      <dgm:t>
        <a:bodyPr/>
        <a:lstStyle/>
        <a:p>
          <a:endParaRPr lang="cs-CZ"/>
        </a:p>
      </dgm:t>
    </dgm:pt>
    <dgm:pt modelId="{B74A94F2-0D9C-42C1-8451-E1E160963734}" type="sibTrans" cxnId="{A7617861-BBF1-43A8-83CF-51D7507897A2}">
      <dgm:prSet/>
      <dgm:spPr/>
      <dgm:t>
        <a:bodyPr/>
        <a:lstStyle/>
        <a:p>
          <a:endParaRPr lang="cs-CZ"/>
        </a:p>
      </dgm:t>
    </dgm:pt>
    <dgm:pt modelId="{E3F5BBC2-1699-4EB5-B618-6C963B12D880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zaslechl</a:t>
          </a:r>
          <a:endParaRPr lang="cs-CZ" sz="2000" dirty="0"/>
        </a:p>
      </dgm:t>
    </dgm:pt>
    <dgm:pt modelId="{13FE1549-8BC5-4B4D-9601-555E2DCC26BD}" type="parTrans" cxnId="{C6B24348-9C52-42AD-9694-5DCFE3BB678B}">
      <dgm:prSet/>
      <dgm:spPr/>
      <dgm:t>
        <a:bodyPr/>
        <a:lstStyle/>
        <a:p>
          <a:endParaRPr lang="cs-CZ"/>
        </a:p>
      </dgm:t>
    </dgm:pt>
    <dgm:pt modelId="{3668FF8E-52A0-4C12-8DC3-15DB8044C36B}" type="sibTrans" cxnId="{C6B24348-9C52-42AD-9694-5DCFE3BB678B}">
      <dgm:prSet/>
      <dgm:spPr/>
      <dgm:t>
        <a:bodyPr/>
        <a:lstStyle/>
        <a:p>
          <a:endParaRPr lang="cs-CZ"/>
        </a:p>
      </dgm:t>
    </dgm:pt>
    <dgm:pt modelId="{9385A279-D7F2-4DCC-9014-1FB251A65260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cs-CZ" sz="2000" dirty="0" smtClean="0"/>
            <a:t>se rozhýbala</a:t>
          </a:r>
          <a:endParaRPr lang="cs-CZ" sz="2000" dirty="0"/>
        </a:p>
      </dgm:t>
    </dgm:pt>
    <dgm:pt modelId="{F54603B9-26EC-4F4B-B45F-17AE45815A68}" type="parTrans" cxnId="{5BC49FCD-BD6E-4C02-B42F-EB6894FAFD3A}">
      <dgm:prSet/>
      <dgm:spPr/>
      <dgm:t>
        <a:bodyPr/>
        <a:lstStyle/>
        <a:p>
          <a:endParaRPr lang="cs-CZ"/>
        </a:p>
      </dgm:t>
    </dgm:pt>
    <dgm:pt modelId="{B431CFDC-A4E1-42F9-8C22-B02DEF545A65}" type="sibTrans" cxnId="{5BC49FCD-BD6E-4C02-B42F-EB6894FAFD3A}">
      <dgm:prSet/>
      <dgm:spPr/>
      <dgm:t>
        <a:bodyPr/>
        <a:lstStyle/>
        <a:p>
          <a:endParaRPr lang="cs-CZ"/>
        </a:p>
      </dgm:t>
    </dgm:pt>
    <dgm:pt modelId="{6872485C-0C2A-4970-ACF1-4CE3CABE8991}" type="pres">
      <dgm:prSet presAssocID="{23663313-C19F-4C7E-87D5-E7E8778D497E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93D0C44C-56DE-48E9-A449-44C64278B693}" type="pres">
      <dgm:prSet presAssocID="{EAF57017-1C2C-4379-BA24-20E054493308}" presName="horFlow" presStyleCnt="0"/>
      <dgm:spPr/>
    </dgm:pt>
    <dgm:pt modelId="{61F74CEF-804E-4BA3-85A1-EDF6D9D48A07}" type="pres">
      <dgm:prSet presAssocID="{EAF57017-1C2C-4379-BA24-20E054493308}" presName="bigChev" presStyleLbl="node1" presStyleIdx="0" presStyleCnt="14" custScaleX="230945" custLinFactX="-135243" custLinFactNeighborX="-200000" custLinFactNeighborY="-546"/>
      <dgm:spPr/>
      <dgm:t>
        <a:bodyPr/>
        <a:lstStyle/>
        <a:p>
          <a:endParaRPr lang="cs-CZ"/>
        </a:p>
      </dgm:t>
    </dgm:pt>
    <dgm:pt modelId="{A17C0C78-0AF4-4E1B-B278-BDF14BF6C62C}" type="pres">
      <dgm:prSet presAssocID="{EAF57017-1C2C-4379-BA24-20E054493308}" presName="vSp" presStyleCnt="0"/>
      <dgm:spPr/>
    </dgm:pt>
    <dgm:pt modelId="{F1D88AD7-F19D-4045-99E4-825243DED069}" type="pres">
      <dgm:prSet presAssocID="{48FAF56C-2291-4DDA-A03D-3CE04DF62BEE}" presName="horFlow" presStyleCnt="0"/>
      <dgm:spPr/>
    </dgm:pt>
    <dgm:pt modelId="{4426D6ED-CDDB-4969-ADDD-22125C2CB7A8}" type="pres">
      <dgm:prSet presAssocID="{48FAF56C-2291-4DDA-A03D-3CE04DF62BEE}" presName="bigChev" presStyleLbl="node1" presStyleIdx="1" presStyleCnt="14" custScaleX="230945" custLinFactX="-135243" custLinFactNeighborX="-200000" custLinFactNeighborY="15826"/>
      <dgm:spPr/>
      <dgm:t>
        <a:bodyPr/>
        <a:lstStyle/>
        <a:p>
          <a:endParaRPr lang="cs-CZ"/>
        </a:p>
      </dgm:t>
    </dgm:pt>
    <dgm:pt modelId="{CA30CBE3-433E-4052-A6E5-B93733822052}" type="pres">
      <dgm:prSet presAssocID="{48FAF56C-2291-4DDA-A03D-3CE04DF62BEE}" presName="vSp" presStyleCnt="0"/>
      <dgm:spPr/>
    </dgm:pt>
    <dgm:pt modelId="{24CEC03C-A4BF-4EA2-9FC7-7CEE1A8043AA}" type="pres">
      <dgm:prSet presAssocID="{BBE3B6EB-E826-4989-9744-DA7F42802AE1}" presName="horFlow" presStyleCnt="0"/>
      <dgm:spPr/>
    </dgm:pt>
    <dgm:pt modelId="{FC96B261-7C4A-484B-B60B-5B9D2EC63ECB}" type="pres">
      <dgm:prSet presAssocID="{BBE3B6EB-E826-4989-9744-DA7F42802AE1}" presName="bigChev" presStyleLbl="node1" presStyleIdx="2" presStyleCnt="14" custScaleX="230945" custLinFactX="-135243" custLinFactNeighborX="-200000" custLinFactNeighborY="32199"/>
      <dgm:spPr/>
      <dgm:t>
        <a:bodyPr/>
        <a:lstStyle/>
        <a:p>
          <a:endParaRPr lang="cs-CZ"/>
        </a:p>
      </dgm:t>
    </dgm:pt>
    <dgm:pt modelId="{3D212F30-8B12-4D08-9945-093696C3516F}" type="pres">
      <dgm:prSet presAssocID="{BBE3B6EB-E826-4989-9744-DA7F42802AE1}" presName="vSp" presStyleCnt="0"/>
      <dgm:spPr/>
    </dgm:pt>
    <dgm:pt modelId="{7D6922E7-0139-41E6-B4F0-6F3F359CACEC}" type="pres">
      <dgm:prSet presAssocID="{423C5022-1F28-4A98-950A-D1DDF966669A}" presName="horFlow" presStyleCnt="0"/>
      <dgm:spPr/>
    </dgm:pt>
    <dgm:pt modelId="{9FE5A970-2D86-408F-8CBC-C03A02B7FF66}" type="pres">
      <dgm:prSet presAssocID="{423C5022-1F28-4A98-950A-D1DDF966669A}" presName="bigChev" presStyleLbl="node1" presStyleIdx="3" presStyleCnt="14" custScaleX="230945" custLinFactX="-135243" custLinFactNeighborX="-200000" custLinFactNeighborY="67196"/>
      <dgm:spPr/>
      <dgm:t>
        <a:bodyPr/>
        <a:lstStyle/>
        <a:p>
          <a:endParaRPr lang="cs-CZ"/>
        </a:p>
      </dgm:t>
    </dgm:pt>
    <dgm:pt modelId="{C34E2EC1-8CA5-4536-9AEE-AB7173259025}" type="pres">
      <dgm:prSet presAssocID="{423C5022-1F28-4A98-950A-D1DDF966669A}" presName="vSp" presStyleCnt="0"/>
      <dgm:spPr/>
    </dgm:pt>
    <dgm:pt modelId="{0AD61FCC-F1ED-4C03-A2CC-BD6E71BF0264}" type="pres">
      <dgm:prSet presAssocID="{9EF7C8FB-3535-4302-A9F1-8AEF536888F1}" presName="horFlow" presStyleCnt="0"/>
      <dgm:spPr/>
    </dgm:pt>
    <dgm:pt modelId="{10D24E9A-A027-46DB-A77F-2A0FDA1C159A}" type="pres">
      <dgm:prSet presAssocID="{9EF7C8FB-3535-4302-A9F1-8AEF536888F1}" presName="bigChev" presStyleLbl="node1" presStyleIdx="4" presStyleCnt="14" custScaleX="230945" custLinFactX="-127793" custLinFactNeighborX="-200000" custLinFactNeighborY="83568"/>
      <dgm:spPr/>
      <dgm:t>
        <a:bodyPr/>
        <a:lstStyle/>
        <a:p>
          <a:endParaRPr lang="cs-CZ"/>
        </a:p>
      </dgm:t>
    </dgm:pt>
    <dgm:pt modelId="{BB2C48C7-4EC3-49C4-8D67-39125CA4867D}" type="pres">
      <dgm:prSet presAssocID="{9EF7C8FB-3535-4302-A9F1-8AEF536888F1}" presName="vSp" presStyleCnt="0"/>
      <dgm:spPr/>
    </dgm:pt>
    <dgm:pt modelId="{51440B0B-470B-490A-AB3B-74C2C9D02D2E}" type="pres">
      <dgm:prSet presAssocID="{159A5EE8-2DD4-406B-905A-495D8371DD91}" presName="horFlow" presStyleCnt="0"/>
      <dgm:spPr/>
    </dgm:pt>
    <dgm:pt modelId="{8826939B-9545-4B33-BCB2-4546B305C49E}" type="pres">
      <dgm:prSet presAssocID="{159A5EE8-2DD4-406B-905A-495D8371DD91}" presName="bigChev" presStyleLbl="node1" presStyleIdx="5" presStyleCnt="14" custScaleX="230945" custLinFactX="-127793" custLinFactY="18565" custLinFactNeighborX="-200000" custLinFactNeighborY="100000"/>
      <dgm:spPr/>
      <dgm:t>
        <a:bodyPr/>
        <a:lstStyle/>
        <a:p>
          <a:endParaRPr lang="cs-CZ"/>
        </a:p>
      </dgm:t>
    </dgm:pt>
    <dgm:pt modelId="{6552FF0D-4EB8-47DC-96CA-C5A8785E159D}" type="pres">
      <dgm:prSet presAssocID="{159A5EE8-2DD4-406B-905A-495D8371DD91}" presName="vSp" presStyleCnt="0"/>
      <dgm:spPr/>
    </dgm:pt>
    <dgm:pt modelId="{65D84D4A-6E0C-4F30-B75B-A904AFC63E9F}" type="pres">
      <dgm:prSet presAssocID="{D4941608-6ECF-41B8-9C70-1364ED33FA35}" presName="horFlow" presStyleCnt="0"/>
      <dgm:spPr/>
    </dgm:pt>
    <dgm:pt modelId="{1734432F-3B1D-4ECC-953A-2BA13C7E8377}" type="pres">
      <dgm:prSet presAssocID="{D4941608-6ECF-41B8-9C70-1364ED33FA35}" presName="bigChev" presStyleLbl="node1" presStyleIdx="6" presStyleCnt="14" custScaleX="230945" custLinFactX="-127793" custLinFactY="53562" custLinFactNeighborX="-200000" custLinFactNeighborY="100000"/>
      <dgm:spPr/>
      <dgm:t>
        <a:bodyPr/>
        <a:lstStyle/>
        <a:p>
          <a:endParaRPr lang="cs-CZ"/>
        </a:p>
      </dgm:t>
    </dgm:pt>
    <dgm:pt modelId="{856E8A25-07B3-4AF7-8AAF-0E5B12473A2A}" type="pres">
      <dgm:prSet presAssocID="{D4941608-6ECF-41B8-9C70-1364ED33FA35}" presName="vSp" presStyleCnt="0"/>
      <dgm:spPr/>
    </dgm:pt>
    <dgm:pt modelId="{4BB8281A-9DE9-4729-A946-882760A27735}" type="pres">
      <dgm:prSet presAssocID="{DF15F5B1-5CE5-4334-98EA-0714C6D6C518}" presName="horFlow" presStyleCnt="0"/>
      <dgm:spPr/>
    </dgm:pt>
    <dgm:pt modelId="{8A25DFA3-45D8-4C1E-AA28-222D20B6B9B8}" type="pres">
      <dgm:prSet presAssocID="{DF15F5B1-5CE5-4334-98EA-0714C6D6C518}" presName="bigChev" presStyleLbl="node1" presStyleIdx="7" presStyleCnt="14" custScaleX="230945" custLinFactX="-19198" custLinFactNeighborX="-100000" custLinFactNeighborY="39562"/>
      <dgm:spPr/>
      <dgm:t>
        <a:bodyPr/>
        <a:lstStyle/>
        <a:p>
          <a:endParaRPr lang="cs-CZ"/>
        </a:p>
      </dgm:t>
    </dgm:pt>
    <dgm:pt modelId="{50AEBD57-672C-4DFA-A60D-9D913270452F}" type="pres">
      <dgm:prSet presAssocID="{DF15F5B1-5CE5-4334-98EA-0714C6D6C518}" presName="vSp" presStyleCnt="0"/>
      <dgm:spPr/>
    </dgm:pt>
    <dgm:pt modelId="{5DCC6048-2BB7-455C-A11A-CD4DFB1439D6}" type="pres">
      <dgm:prSet presAssocID="{DD01EF92-DB82-4997-81D3-AFE3B5FBF741}" presName="horFlow" presStyleCnt="0"/>
      <dgm:spPr/>
    </dgm:pt>
    <dgm:pt modelId="{30F42459-428F-40A2-AA0D-58002E824578}" type="pres">
      <dgm:prSet presAssocID="{DD01EF92-DB82-4997-81D3-AFE3B5FBF741}" presName="bigChev" presStyleLbl="node1" presStyleIdx="8" presStyleCnt="14" custScaleX="230945" custLinFactX="-26647" custLinFactY="-382174" custLinFactNeighborX="-100000" custLinFactNeighborY="-400000"/>
      <dgm:spPr/>
      <dgm:t>
        <a:bodyPr/>
        <a:lstStyle/>
        <a:p>
          <a:endParaRPr lang="cs-CZ"/>
        </a:p>
      </dgm:t>
    </dgm:pt>
    <dgm:pt modelId="{66EC6022-F01F-42EC-A0D6-922305376E62}" type="pres">
      <dgm:prSet presAssocID="{DD01EF92-DB82-4997-81D3-AFE3B5FBF741}" presName="vSp" presStyleCnt="0"/>
      <dgm:spPr/>
    </dgm:pt>
    <dgm:pt modelId="{BDBE59D5-1F7F-40E0-B37D-BE7EE9EB54EB}" type="pres">
      <dgm:prSet presAssocID="{496BBD45-E60B-4FDC-B7E5-9D8EFDB2ACF5}" presName="horFlow" presStyleCnt="0"/>
      <dgm:spPr/>
    </dgm:pt>
    <dgm:pt modelId="{166B2747-7358-4296-99E8-EC7BD03748EE}" type="pres">
      <dgm:prSet presAssocID="{496BBD45-E60B-4FDC-B7E5-9D8EFDB2ACF5}" presName="bigChev" presStyleLbl="node1" presStyleIdx="9" presStyleCnt="14" custScaleX="230945" custLinFactX="-26647" custLinFactY="-500000" custLinFactNeighborX="-100000" custLinFactNeighborY="-526546"/>
      <dgm:spPr/>
      <dgm:t>
        <a:bodyPr/>
        <a:lstStyle/>
        <a:p>
          <a:endParaRPr lang="cs-CZ"/>
        </a:p>
      </dgm:t>
    </dgm:pt>
    <dgm:pt modelId="{AE70A744-56F7-436B-A31B-6941C7C5AAC9}" type="pres">
      <dgm:prSet presAssocID="{496BBD45-E60B-4FDC-B7E5-9D8EFDB2ACF5}" presName="vSp" presStyleCnt="0"/>
      <dgm:spPr/>
    </dgm:pt>
    <dgm:pt modelId="{74403525-D7B5-409B-A990-AE980B4F909D}" type="pres">
      <dgm:prSet presAssocID="{9A116716-249C-4006-A588-106BE84C215D}" presName="horFlow" presStyleCnt="0"/>
      <dgm:spPr/>
    </dgm:pt>
    <dgm:pt modelId="{7FA9C59C-B597-4CED-9EDF-165F4C9D2F7D}" type="pres">
      <dgm:prSet presAssocID="{9A116716-249C-4006-A588-106BE84C215D}" presName="bigChev" presStyleLbl="node1" presStyleIdx="10" presStyleCnt="14" custScaleX="230945" custLinFactX="-26647" custLinFactY="-400000" custLinFactNeighborX="-100000" custLinFactNeighborY="-479802"/>
      <dgm:spPr/>
      <dgm:t>
        <a:bodyPr/>
        <a:lstStyle/>
        <a:p>
          <a:endParaRPr lang="cs-CZ"/>
        </a:p>
      </dgm:t>
    </dgm:pt>
    <dgm:pt modelId="{8ABFE858-AE3E-4927-A0A6-1DADE5E6DD94}" type="pres">
      <dgm:prSet presAssocID="{9A116716-249C-4006-A588-106BE84C215D}" presName="vSp" presStyleCnt="0"/>
      <dgm:spPr/>
    </dgm:pt>
    <dgm:pt modelId="{F904C021-8726-47F9-8565-E82A2A83A2A4}" type="pres">
      <dgm:prSet presAssocID="{D35BDC43-573F-4309-B3CC-9BBE8EB28C28}" presName="horFlow" presStyleCnt="0"/>
      <dgm:spPr/>
    </dgm:pt>
    <dgm:pt modelId="{0CA364CC-AC65-4F91-A74F-61674F094D38}" type="pres">
      <dgm:prSet presAssocID="{D35BDC43-573F-4309-B3CC-9BBE8EB28C28}" presName="bigChev" presStyleLbl="node1" presStyleIdx="11" presStyleCnt="14" custScaleX="230945" custLinFactX="-19198" custLinFactY="-400000" custLinFactNeighborX="-100000" custLinFactNeighborY="-444804"/>
      <dgm:spPr/>
      <dgm:t>
        <a:bodyPr/>
        <a:lstStyle/>
        <a:p>
          <a:endParaRPr lang="cs-CZ"/>
        </a:p>
      </dgm:t>
    </dgm:pt>
    <dgm:pt modelId="{4735A5A0-5920-4EB6-B927-6B6AA9B8C169}" type="pres">
      <dgm:prSet presAssocID="{D35BDC43-573F-4309-B3CC-9BBE8EB28C28}" presName="vSp" presStyleCnt="0"/>
      <dgm:spPr/>
    </dgm:pt>
    <dgm:pt modelId="{6C1FF672-8886-4DBD-91AC-0081490A31EC}" type="pres">
      <dgm:prSet presAssocID="{E3F5BBC2-1699-4EB5-B618-6C963B12D880}" presName="horFlow" presStyleCnt="0"/>
      <dgm:spPr/>
    </dgm:pt>
    <dgm:pt modelId="{B02934F8-61F9-4839-8C19-83EFBA7F402E}" type="pres">
      <dgm:prSet presAssocID="{E3F5BBC2-1699-4EB5-B618-6C963B12D880}" presName="bigChev" presStyleLbl="node1" presStyleIdx="12" presStyleCnt="14" custScaleX="230945" custLinFactX="-19198" custLinFactY="-400000" custLinFactNeighborX="-100000" custLinFactNeighborY="-428432"/>
      <dgm:spPr/>
      <dgm:t>
        <a:bodyPr/>
        <a:lstStyle/>
        <a:p>
          <a:endParaRPr lang="cs-CZ"/>
        </a:p>
      </dgm:t>
    </dgm:pt>
    <dgm:pt modelId="{60B9574A-292F-44E6-B503-C859926CE12C}" type="pres">
      <dgm:prSet presAssocID="{E3F5BBC2-1699-4EB5-B618-6C963B12D880}" presName="vSp" presStyleCnt="0"/>
      <dgm:spPr/>
    </dgm:pt>
    <dgm:pt modelId="{4F6D2590-B673-4780-AACC-984B3C2CA78F}" type="pres">
      <dgm:prSet presAssocID="{9385A279-D7F2-4DCC-9014-1FB251A65260}" presName="horFlow" presStyleCnt="0"/>
      <dgm:spPr/>
    </dgm:pt>
    <dgm:pt modelId="{3C6831D1-092C-432F-B50D-ECC25C5F7097}" type="pres">
      <dgm:prSet presAssocID="{9385A279-D7F2-4DCC-9014-1FB251A65260}" presName="bigChev" presStyleLbl="node1" presStyleIdx="13" presStyleCnt="14" custScaleX="230945" custLinFactX="-19198" custLinFactY="-393435" custLinFactNeighborX="-100000" custLinFactNeighborY="-400000"/>
      <dgm:spPr/>
      <dgm:t>
        <a:bodyPr/>
        <a:lstStyle/>
        <a:p>
          <a:endParaRPr lang="cs-CZ"/>
        </a:p>
      </dgm:t>
    </dgm:pt>
  </dgm:ptLst>
  <dgm:cxnLst>
    <dgm:cxn modelId="{0426F778-C12C-4EB7-AB7A-7CB7BDDE10F2}" srcId="{23663313-C19F-4C7E-87D5-E7E8778D497E}" destId="{423C5022-1F28-4A98-950A-D1DDF966669A}" srcOrd="3" destOrd="0" parTransId="{D982B31D-D725-46AD-BCD0-107DF7751074}" sibTransId="{82C5BBEE-3839-475C-8E44-0CF8CEE36DCF}"/>
    <dgm:cxn modelId="{69D4F026-42E6-4288-AD64-749AE1FD8198}" type="presOf" srcId="{9385A279-D7F2-4DCC-9014-1FB251A65260}" destId="{3C6831D1-092C-432F-B50D-ECC25C5F7097}" srcOrd="0" destOrd="0" presId="urn:microsoft.com/office/officeart/2005/8/layout/lProcess3"/>
    <dgm:cxn modelId="{46672C29-04FC-4F9B-B625-F5F2929DBD61}" type="presOf" srcId="{48FAF56C-2291-4DDA-A03D-3CE04DF62BEE}" destId="{4426D6ED-CDDB-4969-ADDD-22125C2CB7A8}" srcOrd="0" destOrd="0" presId="urn:microsoft.com/office/officeart/2005/8/layout/lProcess3"/>
    <dgm:cxn modelId="{56FDFD1C-88D0-4554-9A1C-2410161B5A9C}" srcId="{23663313-C19F-4C7E-87D5-E7E8778D497E}" destId="{D4941608-6ECF-41B8-9C70-1364ED33FA35}" srcOrd="6" destOrd="0" parTransId="{7D8FFE06-B3A8-4F03-9E27-97793FAA3DAF}" sibTransId="{DD606C83-0FC2-4B1E-9373-E8A237F720E7}"/>
    <dgm:cxn modelId="{373809FE-E8FA-497D-A744-321CD3377253}" type="presOf" srcId="{DF15F5B1-5CE5-4334-98EA-0714C6D6C518}" destId="{8A25DFA3-45D8-4C1E-AA28-222D20B6B9B8}" srcOrd="0" destOrd="0" presId="urn:microsoft.com/office/officeart/2005/8/layout/lProcess3"/>
    <dgm:cxn modelId="{FE884619-49AE-457A-B93F-4B57F12996CE}" type="presOf" srcId="{9A116716-249C-4006-A588-106BE84C215D}" destId="{7FA9C59C-B597-4CED-9EDF-165F4C9D2F7D}" srcOrd="0" destOrd="0" presId="urn:microsoft.com/office/officeart/2005/8/layout/lProcess3"/>
    <dgm:cxn modelId="{018E0AC3-C909-44CA-AC15-DDA18FD77653}" srcId="{23663313-C19F-4C7E-87D5-E7E8778D497E}" destId="{9EF7C8FB-3535-4302-A9F1-8AEF536888F1}" srcOrd="4" destOrd="0" parTransId="{F30CFA47-24A4-48C8-851A-F5CD76429A3B}" sibTransId="{30366618-0119-45C3-B626-7EA83A25748C}"/>
    <dgm:cxn modelId="{DFE75E27-32B3-4F31-95A2-F3FDC3AD9B01}" srcId="{23663313-C19F-4C7E-87D5-E7E8778D497E}" destId="{48FAF56C-2291-4DDA-A03D-3CE04DF62BEE}" srcOrd="1" destOrd="0" parTransId="{D447D3B6-7300-4E9A-8986-CA9E898D71FB}" sibTransId="{32FF8238-7FEF-4DA2-AAFA-7FF532AA7EFB}"/>
    <dgm:cxn modelId="{0DD45428-CEC5-460E-95DA-3F4AC2964D07}" type="presOf" srcId="{D4941608-6ECF-41B8-9C70-1364ED33FA35}" destId="{1734432F-3B1D-4ECC-953A-2BA13C7E8377}" srcOrd="0" destOrd="0" presId="urn:microsoft.com/office/officeart/2005/8/layout/lProcess3"/>
    <dgm:cxn modelId="{232E10DD-B832-4217-8A83-6986F515FF40}" type="presOf" srcId="{BBE3B6EB-E826-4989-9744-DA7F42802AE1}" destId="{FC96B261-7C4A-484B-B60B-5B9D2EC63ECB}" srcOrd="0" destOrd="0" presId="urn:microsoft.com/office/officeart/2005/8/layout/lProcess3"/>
    <dgm:cxn modelId="{D7DCF1AE-191C-474E-AA06-C6A20EAE7D5F}" srcId="{23663313-C19F-4C7E-87D5-E7E8778D497E}" destId="{EAF57017-1C2C-4379-BA24-20E054493308}" srcOrd="0" destOrd="0" parTransId="{A23972FC-BA21-4443-B49E-98ED3709D01A}" sibTransId="{DB28B002-2C33-411D-97EA-F0F2DBDB62AC}"/>
    <dgm:cxn modelId="{B2E9B14F-A0A9-4DA0-BBD7-119DB2B12F8E}" type="presOf" srcId="{DD01EF92-DB82-4997-81D3-AFE3B5FBF741}" destId="{30F42459-428F-40A2-AA0D-58002E824578}" srcOrd="0" destOrd="0" presId="urn:microsoft.com/office/officeart/2005/8/layout/lProcess3"/>
    <dgm:cxn modelId="{83DFF44A-6FF0-41E5-90AE-7C77B2218DDC}" srcId="{23663313-C19F-4C7E-87D5-E7E8778D497E}" destId="{159A5EE8-2DD4-406B-905A-495D8371DD91}" srcOrd="5" destOrd="0" parTransId="{7AFA6386-70F3-455B-9B75-12EB56FA530E}" sibTransId="{07217065-D0B6-48E3-B38A-D43B626B3B7F}"/>
    <dgm:cxn modelId="{A26F1AA8-AE43-47F7-9E79-1623B45B7CFD}" type="presOf" srcId="{159A5EE8-2DD4-406B-905A-495D8371DD91}" destId="{8826939B-9545-4B33-BCB2-4546B305C49E}" srcOrd="0" destOrd="0" presId="urn:microsoft.com/office/officeart/2005/8/layout/lProcess3"/>
    <dgm:cxn modelId="{5BC49FCD-BD6E-4C02-B42F-EB6894FAFD3A}" srcId="{23663313-C19F-4C7E-87D5-E7E8778D497E}" destId="{9385A279-D7F2-4DCC-9014-1FB251A65260}" srcOrd="13" destOrd="0" parTransId="{F54603B9-26EC-4F4B-B45F-17AE45815A68}" sibTransId="{B431CFDC-A4E1-42F9-8C22-B02DEF545A65}"/>
    <dgm:cxn modelId="{BB289415-F4CC-4FB9-B286-2042E5202708}" srcId="{23663313-C19F-4C7E-87D5-E7E8778D497E}" destId="{9A116716-249C-4006-A588-106BE84C215D}" srcOrd="10" destOrd="0" parTransId="{CA82BF1B-703F-4CA9-BE69-6E99E3937953}" sibTransId="{1F214A4B-B767-49EC-A567-01441C378FC9}"/>
    <dgm:cxn modelId="{BD75751F-5EBF-4CB0-9742-68ACCBCCE33C}" srcId="{23663313-C19F-4C7E-87D5-E7E8778D497E}" destId="{BBE3B6EB-E826-4989-9744-DA7F42802AE1}" srcOrd="2" destOrd="0" parTransId="{56665D78-1E3C-43F6-85C2-4F737A3D14D7}" sibTransId="{9CD0BA8C-3F10-43E4-8014-5F855C0858E8}"/>
    <dgm:cxn modelId="{97FC50B0-00DC-4096-82A6-A538A2764406}" type="presOf" srcId="{423C5022-1F28-4A98-950A-D1DDF966669A}" destId="{9FE5A970-2D86-408F-8CBC-C03A02B7FF66}" srcOrd="0" destOrd="0" presId="urn:microsoft.com/office/officeart/2005/8/layout/lProcess3"/>
    <dgm:cxn modelId="{D0751C0F-EF78-4081-BB44-6F74B5FD60A5}" srcId="{23663313-C19F-4C7E-87D5-E7E8778D497E}" destId="{DD01EF92-DB82-4997-81D3-AFE3B5FBF741}" srcOrd="8" destOrd="0" parTransId="{2E9509A4-D054-40AB-865D-91F46613765B}" sibTransId="{DA9712A3-413B-4744-86F7-F2CB04D9900B}"/>
    <dgm:cxn modelId="{D24DE7E2-077F-4224-9F58-E866F4FEA936}" type="presOf" srcId="{EAF57017-1C2C-4379-BA24-20E054493308}" destId="{61F74CEF-804E-4BA3-85A1-EDF6D9D48A07}" srcOrd="0" destOrd="0" presId="urn:microsoft.com/office/officeart/2005/8/layout/lProcess3"/>
    <dgm:cxn modelId="{A4951E0D-1853-41FC-9059-68BDF481A35D}" type="presOf" srcId="{496BBD45-E60B-4FDC-B7E5-9D8EFDB2ACF5}" destId="{166B2747-7358-4296-99E8-EC7BD03748EE}" srcOrd="0" destOrd="0" presId="urn:microsoft.com/office/officeart/2005/8/layout/lProcess3"/>
    <dgm:cxn modelId="{44DC695C-2AF0-48C7-980E-F43952C397AE}" type="presOf" srcId="{9EF7C8FB-3535-4302-A9F1-8AEF536888F1}" destId="{10D24E9A-A027-46DB-A77F-2A0FDA1C159A}" srcOrd="0" destOrd="0" presId="urn:microsoft.com/office/officeart/2005/8/layout/lProcess3"/>
    <dgm:cxn modelId="{C6B24348-9C52-42AD-9694-5DCFE3BB678B}" srcId="{23663313-C19F-4C7E-87D5-E7E8778D497E}" destId="{E3F5BBC2-1699-4EB5-B618-6C963B12D880}" srcOrd="12" destOrd="0" parTransId="{13FE1549-8BC5-4B4D-9601-555E2DCC26BD}" sibTransId="{3668FF8E-52A0-4C12-8DC3-15DB8044C36B}"/>
    <dgm:cxn modelId="{0E8DAF93-087E-4A6F-9F51-1E40EDD60F62}" type="presOf" srcId="{D35BDC43-573F-4309-B3CC-9BBE8EB28C28}" destId="{0CA364CC-AC65-4F91-A74F-61674F094D38}" srcOrd="0" destOrd="0" presId="urn:microsoft.com/office/officeart/2005/8/layout/lProcess3"/>
    <dgm:cxn modelId="{A7617861-BBF1-43A8-83CF-51D7507897A2}" srcId="{23663313-C19F-4C7E-87D5-E7E8778D497E}" destId="{D35BDC43-573F-4309-B3CC-9BBE8EB28C28}" srcOrd="11" destOrd="0" parTransId="{F24A5D92-8FBC-4E09-A5D5-771988A236D2}" sibTransId="{B74A94F2-0D9C-42C1-8451-E1E160963734}"/>
    <dgm:cxn modelId="{DAAD4834-F414-43F5-A4C3-D2586E535F5C}" type="presOf" srcId="{23663313-C19F-4C7E-87D5-E7E8778D497E}" destId="{6872485C-0C2A-4970-ACF1-4CE3CABE8991}" srcOrd="0" destOrd="0" presId="urn:microsoft.com/office/officeart/2005/8/layout/lProcess3"/>
    <dgm:cxn modelId="{04D99FBD-58D9-4A57-BE08-389E82E18192}" srcId="{23663313-C19F-4C7E-87D5-E7E8778D497E}" destId="{DF15F5B1-5CE5-4334-98EA-0714C6D6C518}" srcOrd="7" destOrd="0" parTransId="{2C415AE6-9B77-4AA3-85F9-7286657F36C9}" sibTransId="{D2D52D53-07D7-4990-A083-6B23981A6DC7}"/>
    <dgm:cxn modelId="{FA524F9E-E234-441F-B72D-382AAAA81907}" srcId="{23663313-C19F-4C7E-87D5-E7E8778D497E}" destId="{496BBD45-E60B-4FDC-B7E5-9D8EFDB2ACF5}" srcOrd="9" destOrd="0" parTransId="{83DB7B82-4039-4A09-AA7B-5E0C6363A9D0}" sibTransId="{FD222800-F8BC-4169-A669-9329CAEB4838}"/>
    <dgm:cxn modelId="{7E6B600A-395C-40DE-B287-2D22EED9E013}" type="presOf" srcId="{E3F5BBC2-1699-4EB5-B618-6C963B12D880}" destId="{B02934F8-61F9-4839-8C19-83EFBA7F402E}" srcOrd="0" destOrd="0" presId="urn:microsoft.com/office/officeart/2005/8/layout/lProcess3"/>
    <dgm:cxn modelId="{3D51F4C8-2F18-4C44-9A2E-1CB140E017D8}" type="presParOf" srcId="{6872485C-0C2A-4970-ACF1-4CE3CABE8991}" destId="{93D0C44C-56DE-48E9-A449-44C64278B693}" srcOrd="0" destOrd="0" presId="urn:microsoft.com/office/officeart/2005/8/layout/lProcess3"/>
    <dgm:cxn modelId="{CD246D23-181C-4E46-AEFF-09E96261289D}" type="presParOf" srcId="{93D0C44C-56DE-48E9-A449-44C64278B693}" destId="{61F74CEF-804E-4BA3-85A1-EDF6D9D48A07}" srcOrd="0" destOrd="0" presId="urn:microsoft.com/office/officeart/2005/8/layout/lProcess3"/>
    <dgm:cxn modelId="{3AF37F76-8239-4DD1-9B2E-7B6D9595E706}" type="presParOf" srcId="{6872485C-0C2A-4970-ACF1-4CE3CABE8991}" destId="{A17C0C78-0AF4-4E1B-B278-BDF14BF6C62C}" srcOrd="1" destOrd="0" presId="urn:microsoft.com/office/officeart/2005/8/layout/lProcess3"/>
    <dgm:cxn modelId="{1BA09DF2-93F6-42E3-AC96-FBDE54F14BAB}" type="presParOf" srcId="{6872485C-0C2A-4970-ACF1-4CE3CABE8991}" destId="{F1D88AD7-F19D-4045-99E4-825243DED069}" srcOrd="2" destOrd="0" presId="urn:microsoft.com/office/officeart/2005/8/layout/lProcess3"/>
    <dgm:cxn modelId="{D2F9BAE9-0A03-4282-B963-0B061A896FFA}" type="presParOf" srcId="{F1D88AD7-F19D-4045-99E4-825243DED069}" destId="{4426D6ED-CDDB-4969-ADDD-22125C2CB7A8}" srcOrd="0" destOrd="0" presId="urn:microsoft.com/office/officeart/2005/8/layout/lProcess3"/>
    <dgm:cxn modelId="{424E6D76-278B-4A1D-B054-E8B132D9D406}" type="presParOf" srcId="{6872485C-0C2A-4970-ACF1-4CE3CABE8991}" destId="{CA30CBE3-433E-4052-A6E5-B93733822052}" srcOrd="3" destOrd="0" presId="urn:microsoft.com/office/officeart/2005/8/layout/lProcess3"/>
    <dgm:cxn modelId="{2B0B62F2-ECAC-4798-AFB7-4ED04E11C1EE}" type="presParOf" srcId="{6872485C-0C2A-4970-ACF1-4CE3CABE8991}" destId="{24CEC03C-A4BF-4EA2-9FC7-7CEE1A8043AA}" srcOrd="4" destOrd="0" presId="urn:microsoft.com/office/officeart/2005/8/layout/lProcess3"/>
    <dgm:cxn modelId="{EB69576E-52DD-4F6C-9807-D4949FB9D359}" type="presParOf" srcId="{24CEC03C-A4BF-4EA2-9FC7-7CEE1A8043AA}" destId="{FC96B261-7C4A-484B-B60B-5B9D2EC63ECB}" srcOrd="0" destOrd="0" presId="urn:microsoft.com/office/officeart/2005/8/layout/lProcess3"/>
    <dgm:cxn modelId="{DED7892E-B928-4388-833B-5397869FD803}" type="presParOf" srcId="{6872485C-0C2A-4970-ACF1-4CE3CABE8991}" destId="{3D212F30-8B12-4D08-9945-093696C3516F}" srcOrd="5" destOrd="0" presId="urn:microsoft.com/office/officeart/2005/8/layout/lProcess3"/>
    <dgm:cxn modelId="{7BEDCDF0-F2B2-4E51-97AC-161336A5DA6D}" type="presParOf" srcId="{6872485C-0C2A-4970-ACF1-4CE3CABE8991}" destId="{7D6922E7-0139-41E6-B4F0-6F3F359CACEC}" srcOrd="6" destOrd="0" presId="urn:microsoft.com/office/officeart/2005/8/layout/lProcess3"/>
    <dgm:cxn modelId="{CF8BC52F-AB87-4B38-BEA7-29D7AE6B9CDB}" type="presParOf" srcId="{7D6922E7-0139-41E6-B4F0-6F3F359CACEC}" destId="{9FE5A970-2D86-408F-8CBC-C03A02B7FF66}" srcOrd="0" destOrd="0" presId="urn:microsoft.com/office/officeart/2005/8/layout/lProcess3"/>
    <dgm:cxn modelId="{83A319AF-278E-49C3-9E37-7FD5A1CAB420}" type="presParOf" srcId="{6872485C-0C2A-4970-ACF1-4CE3CABE8991}" destId="{C34E2EC1-8CA5-4536-9AEE-AB7173259025}" srcOrd="7" destOrd="0" presId="urn:microsoft.com/office/officeart/2005/8/layout/lProcess3"/>
    <dgm:cxn modelId="{1972298C-E605-4B0E-A709-EF818289EB5F}" type="presParOf" srcId="{6872485C-0C2A-4970-ACF1-4CE3CABE8991}" destId="{0AD61FCC-F1ED-4C03-A2CC-BD6E71BF0264}" srcOrd="8" destOrd="0" presId="urn:microsoft.com/office/officeart/2005/8/layout/lProcess3"/>
    <dgm:cxn modelId="{06285D30-9B0F-48F3-9DAC-FE96A4C6D413}" type="presParOf" srcId="{0AD61FCC-F1ED-4C03-A2CC-BD6E71BF0264}" destId="{10D24E9A-A027-46DB-A77F-2A0FDA1C159A}" srcOrd="0" destOrd="0" presId="urn:microsoft.com/office/officeart/2005/8/layout/lProcess3"/>
    <dgm:cxn modelId="{0B8F4931-158E-4960-9AD6-90B567677BE6}" type="presParOf" srcId="{6872485C-0C2A-4970-ACF1-4CE3CABE8991}" destId="{BB2C48C7-4EC3-49C4-8D67-39125CA4867D}" srcOrd="9" destOrd="0" presId="urn:microsoft.com/office/officeart/2005/8/layout/lProcess3"/>
    <dgm:cxn modelId="{203469E0-CB55-4CDA-BFAC-60F8E1F20CC7}" type="presParOf" srcId="{6872485C-0C2A-4970-ACF1-4CE3CABE8991}" destId="{51440B0B-470B-490A-AB3B-74C2C9D02D2E}" srcOrd="10" destOrd="0" presId="urn:microsoft.com/office/officeart/2005/8/layout/lProcess3"/>
    <dgm:cxn modelId="{7DDE7F63-A450-4764-BD8A-7F70C375A74A}" type="presParOf" srcId="{51440B0B-470B-490A-AB3B-74C2C9D02D2E}" destId="{8826939B-9545-4B33-BCB2-4546B305C49E}" srcOrd="0" destOrd="0" presId="urn:microsoft.com/office/officeart/2005/8/layout/lProcess3"/>
    <dgm:cxn modelId="{BF43F462-D01E-4407-9EA7-FDBF522ECEC3}" type="presParOf" srcId="{6872485C-0C2A-4970-ACF1-4CE3CABE8991}" destId="{6552FF0D-4EB8-47DC-96CA-C5A8785E159D}" srcOrd="11" destOrd="0" presId="urn:microsoft.com/office/officeart/2005/8/layout/lProcess3"/>
    <dgm:cxn modelId="{960CCC1F-C656-4948-9484-114BD1E2D412}" type="presParOf" srcId="{6872485C-0C2A-4970-ACF1-4CE3CABE8991}" destId="{65D84D4A-6E0C-4F30-B75B-A904AFC63E9F}" srcOrd="12" destOrd="0" presId="urn:microsoft.com/office/officeart/2005/8/layout/lProcess3"/>
    <dgm:cxn modelId="{E90A32BA-573C-4138-B0D9-DB06D5CC442E}" type="presParOf" srcId="{65D84D4A-6E0C-4F30-B75B-A904AFC63E9F}" destId="{1734432F-3B1D-4ECC-953A-2BA13C7E8377}" srcOrd="0" destOrd="0" presId="urn:microsoft.com/office/officeart/2005/8/layout/lProcess3"/>
    <dgm:cxn modelId="{84217268-1612-4345-B32E-F46268B0EAF5}" type="presParOf" srcId="{6872485C-0C2A-4970-ACF1-4CE3CABE8991}" destId="{856E8A25-07B3-4AF7-8AAF-0E5B12473A2A}" srcOrd="13" destOrd="0" presId="urn:microsoft.com/office/officeart/2005/8/layout/lProcess3"/>
    <dgm:cxn modelId="{D040ABC8-D55B-47BE-B6C3-B2757A3D602C}" type="presParOf" srcId="{6872485C-0C2A-4970-ACF1-4CE3CABE8991}" destId="{4BB8281A-9DE9-4729-A946-882760A27735}" srcOrd="14" destOrd="0" presId="urn:microsoft.com/office/officeart/2005/8/layout/lProcess3"/>
    <dgm:cxn modelId="{53A3F704-F63C-41B9-AF89-EA883E91500E}" type="presParOf" srcId="{4BB8281A-9DE9-4729-A946-882760A27735}" destId="{8A25DFA3-45D8-4C1E-AA28-222D20B6B9B8}" srcOrd="0" destOrd="0" presId="urn:microsoft.com/office/officeart/2005/8/layout/lProcess3"/>
    <dgm:cxn modelId="{719FAD43-7AA2-4D42-946D-128CA32BD4EC}" type="presParOf" srcId="{6872485C-0C2A-4970-ACF1-4CE3CABE8991}" destId="{50AEBD57-672C-4DFA-A60D-9D913270452F}" srcOrd="15" destOrd="0" presId="urn:microsoft.com/office/officeart/2005/8/layout/lProcess3"/>
    <dgm:cxn modelId="{E53DDB4F-1B95-44C1-AAE7-96C5E61FF44A}" type="presParOf" srcId="{6872485C-0C2A-4970-ACF1-4CE3CABE8991}" destId="{5DCC6048-2BB7-455C-A11A-CD4DFB1439D6}" srcOrd="16" destOrd="0" presId="urn:microsoft.com/office/officeart/2005/8/layout/lProcess3"/>
    <dgm:cxn modelId="{F99944C6-A41D-4ABD-BC15-FD66E3016E5F}" type="presParOf" srcId="{5DCC6048-2BB7-455C-A11A-CD4DFB1439D6}" destId="{30F42459-428F-40A2-AA0D-58002E824578}" srcOrd="0" destOrd="0" presId="urn:microsoft.com/office/officeart/2005/8/layout/lProcess3"/>
    <dgm:cxn modelId="{8BF89338-4BC9-44A9-8FC9-24BCC1C63948}" type="presParOf" srcId="{6872485C-0C2A-4970-ACF1-4CE3CABE8991}" destId="{66EC6022-F01F-42EC-A0D6-922305376E62}" srcOrd="17" destOrd="0" presId="urn:microsoft.com/office/officeart/2005/8/layout/lProcess3"/>
    <dgm:cxn modelId="{8E05C00A-A2FD-47E2-A274-05748F481855}" type="presParOf" srcId="{6872485C-0C2A-4970-ACF1-4CE3CABE8991}" destId="{BDBE59D5-1F7F-40E0-B37D-BE7EE9EB54EB}" srcOrd="18" destOrd="0" presId="urn:microsoft.com/office/officeart/2005/8/layout/lProcess3"/>
    <dgm:cxn modelId="{47CBCCD1-F398-471F-80FA-12149DD8E2D0}" type="presParOf" srcId="{BDBE59D5-1F7F-40E0-B37D-BE7EE9EB54EB}" destId="{166B2747-7358-4296-99E8-EC7BD03748EE}" srcOrd="0" destOrd="0" presId="urn:microsoft.com/office/officeart/2005/8/layout/lProcess3"/>
    <dgm:cxn modelId="{B2E4E5A7-3179-4DDD-AA49-2F0160C3B01A}" type="presParOf" srcId="{6872485C-0C2A-4970-ACF1-4CE3CABE8991}" destId="{AE70A744-56F7-436B-A31B-6941C7C5AAC9}" srcOrd="19" destOrd="0" presId="urn:microsoft.com/office/officeart/2005/8/layout/lProcess3"/>
    <dgm:cxn modelId="{100CC4B8-655B-40A1-B11F-893ABEA988B7}" type="presParOf" srcId="{6872485C-0C2A-4970-ACF1-4CE3CABE8991}" destId="{74403525-D7B5-409B-A990-AE980B4F909D}" srcOrd="20" destOrd="0" presId="urn:microsoft.com/office/officeart/2005/8/layout/lProcess3"/>
    <dgm:cxn modelId="{CE612315-0363-4769-AC71-532C6A327846}" type="presParOf" srcId="{74403525-D7B5-409B-A990-AE980B4F909D}" destId="{7FA9C59C-B597-4CED-9EDF-165F4C9D2F7D}" srcOrd="0" destOrd="0" presId="urn:microsoft.com/office/officeart/2005/8/layout/lProcess3"/>
    <dgm:cxn modelId="{F6D78B90-1F07-43F7-9929-18AEEF275A0C}" type="presParOf" srcId="{6872485C-0C2A-4970-ACF1-4CE3CABE8991}" destId="{8ABFE858-AE3E-4927-A0A6-1DADE5E6DD94}" srcOrd="21" destOrd="0" presId="urn:microsoft.com/office/officeart/2005/8/layout/lProcess3"/>
    <dgm:cxn modelId="{00C7487D-1884-4AFC-8780-19AF5AED634D}" type="presParOf" srcId="{6872485C-0C2A-4970-ACF1-4CE3CABE8991}" destId="{F904C021-8726-47F9-8565-E82A2A83A2A4}" srcOrd="22" destOrd="0" presId="urn:microsoft.com/office/officeart/2005/8/layout/lProcess3"/>
    <dgm:cxn modelId="{9D9456AC-8BA3-44A5-8F3E-755C39C4EE26}" type="presParOf" srcId="{F904C021-8726-47F9-8565-E82A2A83A2A4}" destId="{0CA364CC-AC65-4F91-A74F-61674F094D38}" srcOrd="0" destOrd="0" presId="urn:microsoft.com/office/officeart/2005/8/layout/lProcess3"/>
    <dgm:cxn modelId="{A533B98C-F67A-49CF-9245-924BE6183F90}" type="presParOf" srcId="{6872485C-0C2A-4970-ACF1-4CE3CABE8991}" destId="{4735A5A0-5920-4EB6-B927-6B6AA9B8C169}" srcOrd="23" destOrd="0" presId="urn:microsoft.com/office/officeart/2005/8/layout/lProcess3"/>
    <dgm:cxn modelId="{DD716BAC-6BC5-499C-9939-5118D3144735}" type="presParOf" srcId="{6872485C-0C2A-4970-ACF1-4CE3CABE8991}" destId="{6C1FF672-8886-4DBD-91AC-0081490A31EC}" srcOrd="24" destOrd="0" presId="urn:microsoft.com/office/officeart/2005/8/layout/lProcess3"/>
    <dgm:cxn modelId="{E5B2646E-E097-44D6-BD70-2F0831022D2D}" type="presParOf" srcId="{6C1FF672-8886-4DBD-91AC-0081490A31EC}" destId="{B02934F8-61F9-4839-8C19-83EFBA7F402E}" srcOrd="0" destOrd="0" presId="urn:microsoft.com/office/officeart/2005/8/layout/lProcess3"/>
    <dgm:cxn modelId="{3EB877D0-CE4F-467D-BAF3-570BC14B8C16}" type="presParOf" srcId="{6872485C-0C2A-4970-ACF1-4CE3CABE8991}" destId="{60B9574A-292F-44E6-B503-C859926CE12C}" srcOrd="25" destOrd="0" presId="urn:microsoft.com/office/officeart/2005/8/layout/lProcess3"/>
    <dgm:cxn modelId="{B2581968-95D8-49B4-A8D5-E69A80FB05EB}" type="presParOf" srcId="{6872485C-0C2A-4970-ACF1-4CE3CABE8991}" destId="{4F6D2590-B673-4780-AACC-984B3C2CA78F}" srcOrd="26" destOrd="0" presId="urn:microsoft.com/office/officeart/2005/8/layout/lProcess3"/>
    <dgm:cxn modelId="{162CADB9-0844-4B8D-ADB8-7EE04B536F06}" type="presParOf" srcId="{4F6D2590-B673-4780-AACC-984B3C2CA78F}" destId="{3C6831D1-092C-432F-B50D-ECC25C5F709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F74CEF-804E-4BA3-85A1-EDF6D9D48A07}">
      <dsp:nvSpPr>
        <dsp:cNvPr id="0" name=""/>
        <dsp:cNvSpPr/>
      </dsp:nvSpPr>
      <dsp:spPr>
        <a:xfrm>
          <a:off x="72009" y="0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Brumda</a:t>
          </a:r>
          <a:endParaRPr lang="cs-CZ" sz="2000" kern="1200" dirty="0"/>
        </a:p>
      </dsp:txBody>
      <dsp:txXfrm>
        <a:off x="265323" y="0"/>
        <a:ext cx="1845617" cy="386628"/>
      </dsp:txXfrm>
    </dsp:sp>
    <dsp:sp modelId="{4426D6ED-CDDB-4969-ADDD-22125C2CB7A8}">
      <dsp:nvSpPr>
        <dsp:cNvPr id="0" name=""/>
        <dsp:cNvSpPr/>
      </dsp:nvSpPr>
      <dsp:spPr>
        <a:xfrm>
          <a:off x="72009" y="504055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Čmelda</a:t>
          </a:r>
          <a:endParaRPr lang="cs-CZ" sz="2000" kern="1200" dirty="0"/>
        </a:p>
      </dsp:txBody>
      <dsp:txXfrm>
        <a:off x="265323" y="504055"/>
        <a:ext cx="1845617" cy="386628"/>
      </dsp:txXfrm>
    </dsp:sp>
    <dsp:sp modelId="{FC96B261-7C4A-484B-B60B-5B9D2EC63ECB}">
      <dsp:nvSpPr>
        <dsp:cNvPr id="0" name=""/>
        <dsp:cNvSpPr/>
      </dsp:nvSpPr>
      <dsp:spPr>
        <a:xfrm>
          <a:off x="72009" y="1008114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Čmelinka</a:t>
          </a:r>
          <a:endParaRPr lang="cs-CZ" sz="2000" kern="1200" dirty="0"/>
        </a:p>
      </dsp:txBody>
      <dsp:txXfrm>
        <a:off x="265323" y="1008114"/>
        <a:ext cx="1845617" cy="386628"/>
      </dsp:txXfrm>
    </dsp:sp>
    <dsp:sp modelId="{9FE5A970-2D86-408F-8CBC-C03A02B7FF66}">
      <dsp:nvSpPr>
        <dsp:cNvPr id="0" name=""/>
        <dsp:cNvSpPr/>
      </dsp:nvSpPr>
      <dsp:spPr>
        <a:xfrm>
          <a:off x="72009" y="1584178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hlava</a:t>
          </a:r>
          <a:endParaRPr lang="cs-CZ" sz="2000" kern="1200" dirty="0"/>
        </a:p>
      </dsp:txBody>
      <dsp:txXfrm>
        <a:off x="265323" y="1584178"/>
        <a:ext cx="1845617" cy="386628"/>
      </dsp:txXfrm>
    </dsp:sp>
    <dsp:sp modelId="{10D24E9A-A027-46DB-A77F-2A0FDA1C159A}">
      <dsp:nvSpPr>
        <dsp:cNvPr id="0" name=""/>
        <dsp:cNvSpPr/>
      </dsp:nvSpPr>
      <dsp:spPr>
        <a:xfrm>
          <a:off x="144019" y="2088233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cvrček</a:t>
          </a:r>
          <a:endParaRPr lang="cs-CZ" sz="2000" kern="1200" dirty="0"/>
        </a:p>
      </dsp:txBody>
      <dsp:txXfrm>
        <a:off x="337333" y="2088233"/>
        <a:ext cx="1845617" cy="386628"/>
      </dsp:txXfrm>
    </dsp:sp>
    <dsp:sp modelId="{8826939B-9545-4B33-BCB2-4546B305C49E}">
      <dsp:nvSpPr>
        <dsp:cNvPr id="0" name=""/>
        <dsp:cNvSpPr/>
      </dsp:nvSpPr>
      <dsp:spPr>
        <a:xfrm>
          <a:off x="144019" y="2664297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jahoda</a:t>
          </a:r>
          <a:endParaRPr lang="cs-CZ" sz="2000" kern="1200" dirty="0"/>
        </a:p>
      </dsp:txBody>
      <dsp:txXfrm>
        <a:off x="337333" y="2664297"/>
        <a:ext cx="1845617" cy="386628"/>
      </dsp:txXfrm>
    </dsp:sp>
    <dsp:sp modelId="{1734432F-3B1D-4ECC-953A-2BA13C7E8377}">
      <dsp:nvSpPr>
        <dsp:cNvPr id="0" name=""/>
        <dsp:cNvSpPr/>
      </dsp:nvSpPr>
      <dsp:spPr>
        <a:xfrm>
          <a:off x="144019" y="3240361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Pošťák</a:t>
          </a:r>
          <a:endParaRPr lang="cs-CZ" sz="2000" kern="1200" dirty="0"/>
        </a:p>
      </dsp:txBody>
      <dsp:txXfrm>
        <a:off x="337333" y="3240361"/>
        <a:ext cx="1845617" cy="386628"/>
      </dsp:txXfrm>
    </dsp:sp>
    <dsp:sp modelId="{8A25DFA3-45D8-4C1E-AA28-222D20B6B9B8}">
      <dsp:nvSpPr>
        <dsp:cNvPr id="0" name=""/>
        <dsp:cNvSpPr/>
      </dsp:nvSpPr>
      <dsp:spPr>
        <a:xfrm>
          <a:off x="5976662" y="5184575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roznáší</a:t>
          </a:r>
          <a:endParaRPr lang="cs-CZ" sz="2000" kern="1200" dirty="0"/>
        </a:p>
      </dsp:txBody>
      <dsp:txXfrm>
        <a:off x="6169976" y="5184575"/>
        <a:ext cx="1845617" cy="386628"/>
      </dsp:txXfrm>
    </dsp:sp>
    <dsp:sp modelId="{30F42459-428F-40A2-AA0D-58002E824578}">
      <dsp:nvSpPr>
        <dsp:cNvPr id="0" name=""/>
        <dsp:cNvSpPr/>
      </dsp:nvSpPr>
      <dsp:spPr>
        <a:xfrm>
          <a:off x="936104" y="4032450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skákal</a:t>
          </a:r>
          <a:endParaRPr lang="cs-CZ" sz="2000" kern="1200" dirty="0"/>
        </a:p>
      </dsp:txBody>
      <dsp:txXfrm>
        <a:off x="1129418" y="4032450"/>
        <a:ext cx="1845617" cy="386628"/>
      </dsp:txXfrm>
    </dsp:sp>
    <dsp:sp modelId="{166B2747-7358-4296-99E8-EC7BD03748EE}">
      <dsp:nvSpPr>
        <dsp:cNvPr id="0" name=""/>
        <dsp:cNvSpPr/>
      </dsp:nvSpPr>
      <dsp:spPr>
        <a:xfrm>
          <a:off x="4536501" y="3384376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pajdal</a:t>
          </a:r>
          <a:endParaRPr lang="cs-CZ" sz="2000" kern="1200" dirty="0"/>
        </a:p>
      </dsp:txBody>
      <dsp:txXfrm>
        <a:off x="4729815" y="3384376"/>
        <a:ext cx="1845617" cy="386628"/>
      </dsp:txXfrm>
    </dsp:sp>
    <dsp:sp modelId="{7FA9C59C-B597-4CED-9EDF-165F4C9D2F7D}">
      <dsp:nvSpPr>
        <dsp:cNvPr id="0" name=""/>
        <dsp:cNvSpPr/>
      </dsp:nvSpPr>
      <dsp:spPr>
        <a:xfrm>
          <a:off x="5400595" y="3960441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letěla</a:t>
          </a:r>
          <a:endParaRPr lang="cs-CZ" sz="2000" kern="1200" dirty="0"/>
        </a:p>
      </dsp:txBody>
      <dsp:txXfrm>
        <a:off x="5593909" y="3960441"/>
        <a:ext cx="1845617" cy="386628"/>
      </dsp:txXfrm>
    </dsp:sp>
    <dsp:sp modelId="{0CA364CC-AC65-4F91-A74F-61674F094D38}">
      <dsp:nvSpPr>
        <dsp:cNvPr id="0" name=""/>
        <dsp:cNvSpPr/>
      </dsp:nvSpPr>
      <dsp:spPr>
        <a:xfrm>
          <a:off x="1800198" y="4680520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 zatočila</a:t>
          </a:r>
          <a:endParaRPr lang="cs-CZ" sz="2000" kern="1200" dirty="0"/>
        </a:p>
      </dsp:txBody>
      <dsp:txXfrm>
        <a:off x="1993512" y="4680520"/>
        <a:ext cx="1845617" cy="386628"/>
      </dsp:txXfrm>
    </dsp:sp>
    <dsp:sp modelId="{B02934F8-61F9-4839-8C19-83EFBA7F402E}">
      <dsp:nvSpPr>
        <dsp:cNvPr id="0" name=""/>
        <dsp:cNvSpPr/>
      </dsp:nvSpPr>
      <dsp:spPr>
        <a:xfrm>
          <a:off x="6120681" y="4608511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zaslechl</a:t>
          </a:r>
          <a:endParaRPr lang="cs-CZ" sz="2000" kern="1200" dirty="0"/>
        </a:p>
      </dsp:txBody>
      <dsp:txXfrm>
        <a:off x="6313995" y="4608511"/>
        <a:ext cx="1845617" cy="386628"/>
      </dsp:txXfrm>
    </dsp:sp>
    <dsp:sp modelId="{3C6831D1-092C-432F-B50D-ECC25C5F7097}">
      <dsp:nvSpPr>
        <dsp:cNvPr id="0" name=""/>
        <dsp:cNvSpPr/>
      </dsp:nvSpPr>
      <dsp:spPr>
        <a:xfrm>
          <a:off x="3168350" y="5256584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 rozhýbala</a:t>
          </a:r>
          <a:endParaRPr lang="cs-CZ" sz="2000" kern="1200" dirty="0"/>
        </a:p>
      </dsp:txBody>
      <dsp:txXfrm>
        <a:off x="3361664" y="5256584"/>
        <a:ext cx="1845617" cy="3866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F74CEF-804E-4BA3-85A1-EDF6D9D48A07}">
      <dsp:nvSpPr>
        <dsp:cNvPr id="0" name=""/>
        <dsp:cNvSpPr/>
      </dsp:nvSpPr>
      <dsp:spPr>
        <a:xfrm>
          <a:off x="72009" y="0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Brumda</a:t>
          </a:r>
          <a:endParaRPr lang="cs-CZ" sz="2000" kern="1200" dirty="0"/>
        </a:p>
      </dsp:txBody>
      <dsp:txXfrm>
        <a:off x="265323" y="0"/>
        <a:ext cx="1845617" cy="386628"/>
      </dsp:txXfrm>
    </dsp:sp>
    <dsp:sp modelId="{4426D6ED-CDDB-4969-ADDD-22125C2CB7A8}">
      <dsp:nvSpPr>
        <dsp:cNvPr id="0" name=""/>
        <dsp:cNvSpPr/>
      </dsp:nvSpPr>
      <dsp:spPr>
        <a:xfrm>
          <a:off x="72009" y="504055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Čmelda</a:t>
          </a:r>
          <a:endParaRPr lang="cs-CZ" sz="2000" kern="1200" dirty="0"/>
        </a:p>
      </dsp:txBody>
      <dsp:txXfrm>
        <a:off x="265323" y="504055"/>
        <a:ext cx="1845617" cy="386628"/>
      </dsp:txXfrm>
    </dsp:sp>
    <dsp:sp modelId="{FC96B261-7C4A-484B-B60B-5B9D2EC63ECB}">
      <dsp:nvSpPr>
        <dsp:cNvPr id="0" name=""/>
        <dsp:cNvSpPr/>
      </dsp:nvSpPr>
      <dsp:spPr>
        <a:xfrm>
          <a:off x="72009" y="1008114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Čmelinka</a:t>
          </a:r>
          <a:endParaRPr lang="cs-CZ" sz="2000" kern="1200" dirty="0"/>
        </a:p>
      </dsp:txBody>
      <dsp:txXfrm>
        <a:off x="265323" y="1008114"/>
        <a:ext cx="1845617" cy="386628"/>
      </dsp:txXfrm>
    </dsp:sp>
    <dsp:sp modelId="{9FE5A970-2D86-408F-8CBC-C03A02B7FF66}">
      <dsp:nvSpPr>
        <dsp:cNvPr id="0" name=""/>
        <dsp:cNvSpPr/>
      </dsp:nvSpPr>
      <dsp:spPr>
        <a:xfrm>
          <a:off x="72009" y="1584178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hlava</a:t>
          </a:r>
          <a:endParaRPr lang="cs-CZ" sz="2000" kern="1200" dirty="0"/>
        </a:p>
      </dsp:txBody>
      <dsp:txXfrm>
        <a:off x="265323" y="1584178"/>
        <a:ext cx="1845617" cy="386628"/>
      </dsp:txXfrm>
    </dsp:sp>
    <dsp:sp modelId="{10D24E9A-A027-46DB-A77F-2A0FDA1C159A}">
      <dsp:nvSpPr>
        <dsp:cNvPr id="0" name=""/>
        <dsp:cNvSpPr/>
      </dsp:nvSpPr>
      <dsp:spPr>
        <a:xfrm>
          <a:off x="144019" y="2088233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cvrček</a:t>
          </a:r>
          <a:endParaRPr lang="cs-CZ" sz="2000" kern="1200" dirty="0"/>
        </a:p>
      </dsp:txBody>
      <dsp:txXfrm>
        <a:off x="337333" y="2088233"/>
        <a:ext cx="1845617" cy="386628"/>
      </dsp:txXfrm>
    </dsp:sp>
    <dsp:sp modelId="{8826939B-9545-4B33-BCB2-4546B305C49E}">
      <dsp:nvSpPr>
        <dsp:cNvPr id="0" name=""/>
        <dsp:cNvSpPr/>
      </dsp:nvSpPr>
      <dsp:spPr>
        <a:xfrm>
          <a:off x="144019" y="2664297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jahoda</a:t>
          </a:r>
          <a:endParaRPr lang="cs-CZ" sz="2000" kern="1200" dirty="0"/>
        </a:p>
      </dsp:txBody>
      <dsp:txXfrm>
        <a:off x="337333" y="2664297"/>
        <a:ext cx="1845617" cy="386628"/>
      </dsp:txXfrm>
    </dsp:sp>
    <dsp:sp modelId="{1734432F-3B1D-4ECC-953A-2BA13C7E8377}">
      <dsp:nvSpPr>
        <dsp:cNvPr id="0" name=""/>
        <dsp:cNvSpPr/>
      </dsp:nvSpPr>
      <dsp:spPr>
        <a:xfrm>
          <a:off x="144019" y="3240361"/>
          <a:ext cx="2232245" cy="386628"/>
        </a:xfrm>
        <a:prstGeom prst="chevron">
          <a:avLst/>
        </a:prstGeom>
        <a:solidFill>
          <a:schemeClr val="accent3">
            <a:lumMod val="75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Pošťák</a:t>
          </a:r>
          <a:endParaRPr lang="cs-CZ" sz="2000" kern="1200" dirty="0"/>
        </a:p>
      </dsp:txBody>
      <dsp:txXfrm>
        <a:off x="337333" y="3240361"/>
        <a:ext cx="1845617" cy="386628"/>
      </dsp:txXfrm>
    </dsp:sp>
    <dsp:sp modelId="{8A25DFA3-45D8-4C1E-AA28-222D20B6B9B8}">
      <dsp:nvSpPr>
        <dsp:cNvPr id="0" name=""/>
        <dsp:cNvSpPr/>
      </dsp:nvSpPr>
      <dsp:spPr>
        <a:xfrm>
          <a:off x="2160236" y="3240361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roznáší</a:t>
          </a:r>
          <a:endParaRPr lang="cs-CZ" sz="2000" kern="1200" dirty="0"/>
        </a:p>
      </dsp:txBody>
      <dsp:txXfrm>
        <a:off x="2353550" y="3240361"/>
        <a:ext cx="1845617" cy="386628"/>
      </dsp:txXfrm>
    </dsp:sp>
    <dsp:sp modelId="{30F42459-428F-40A2-AA0D-58002E824578}">
      <dsp:nvSpPr>
        <dsp:cNvPr id="0" name=""/>
        <dsp:cNvSpPr/>
      </dsp:nvSpPr>
      <dsp:spPr>
        <a:xfrm>
          <a:off x="2088236" y="504055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skákal</a:t>
          </a:r>
          <a:endParaRPr lang="cs-CZ" sz="2000" kern="1200" dirty="0"/>
        </a:p>
      </dsp:txBody>
      <dsp:txXfrm>
        <a:off x="2281550" y="504055"/>
        <a:ext cx="1845617" cy="386628"/>
      </dsp:txXfrm>
    </dsp:sp>
    <dsp:sp modelId="{166B2747-7358-4296-99E8-EC7BD03748EE}">
      <dsp:nvSpPr>
        <dsp:cNvPr id="0" name=""/>
        <dsp:cNvSpPr/>
      </dsp:nvSpPr>
      <dsp:spPr>
        <a:xfrm>
          <a:off x="2088236" y="0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pajdal</a:t>
          </a:r>
          <a:endParaRPr lang="cs-CZ" sz="2000" kern="1200" dirty="0"/>
        </a:p>
      </dsp:txBody>
      <dsp:txXfrm>
        <a:off x="2281550" y="0"/>
        <a:ext cx="1845617" cy="386628"/>
      </dsp:txXfrm>
    </dsp:sp>
    <dsp:sp modelId="{7FA9C59C-B597-4CED-9EDF-165F4C9D2F7D}">
      <dsp:nvSpPr>
        <dsp:cNvPr id="0" name=""/>
        <dsp:cNvSpPr/>
      </dsp:nvSpPr>
      <dsp:spPr>
        <a:xfrm>
          <a:off x="2088236" y="1008110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letěla</a:t>
          </a:r>
          <a:endParaRPr lang="cs-CZ" sz="2000" kern="1200" dirty="0"/>
        </a:p>
      </dsp:txBody>
      <dsp:txXfrm>
        <a:off x="2281550" y="1008110"/>
        <a:ext cx="1845617" cy="386628"/>
      </dsp:txXfrm>
    </dsp:sp>
    <dsp:sp modelId="{0CA364CC-AC65-4F91-A74F-61674F094D38}">
      <dsp:nvSpPr>
        <dsp:cNvPr id="0" name=""/>
        <dsp:cNvSpPr/>
      </dsp:nvSpPr>
      <dsp:spPr>
        <a:xfrm>
          <a:off x="2160236" y="1584178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 zatočila</a:t>
          </a:r>
          <a:endParaRPr lang="cs-CZ" sz="2000" kern="1200" dirty="0"/>
        </a:p>
      </dsp:txBody>
      <dsp:txXfrm>
        <a:off x="2353550" y="1584178"/>
        <a:ext cx="1845617" cy="386628"/>
      </dsp:txXfrm>
    </dsp:sp>
    <dsp:sp modelId="{B02934F8-61F9-4839-8C19-83EFBA7F402E}">
      <dsp:nvSpPr>
        <dsp:cNvPr id="0" name=""/>
        <dsp:cNvSpPr/>
      </dsp:nvSpPr>
      <dsp:spPr>
        <a:xfrm>
          <a:off x="2160236" y="2088233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zaslechl</a:t>
          </a:r>
          <a:endParaRPr lang="cs-CZ" sz="2000" kern="1200" dirty="0"/>
        </a:p>
      </dsp:txBody>
      <dsp:txXfrm>
        <a:off x="2353550" y="2088233"/>
        <a:ext cx="1845617" cy="386628"/>
      </dsp:txXfrm>
    </dsp:sp>
    <dsp:sp modelId="{3C6831D1-092C-432F-B50D-ECC25C5F7097}">
      <dsp:nvSpPr>
        <dsp:cNvPr id="0" name=""/>
        <dsp:cNvSpPr/>
      </dsp:nvSpPr>
      <dsp:spPr>
        <a:xfrm>
          <a:off x="2160236" y="2664297"/>
          <a:ext cx="2232245" cy="386628"/>
        </a:xfrm>
        <a:prstGeom prst="chevron">
          <a:avLst/>
        </a:prstGeom>
        <a:solidFill>
          <a:schemeClr val="accent5">
            <a:lumMod val="5000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 rozhýbala</a:t>
          </a:r>
          <a:endParaRPr lang="cs-CZ" sz="2000" kern="1200" dirty="0"/>
        </a:p>
      </dsp:txBody>
      <dsp:txXfrm>
        <a:off x="2353550" y="2664297"/>
        <a:ext cx="1845617" cy="386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186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3328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2741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696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36095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9375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7330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9650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407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0818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0545100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Příběhy včelích medvídků - Lítavá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8492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knihou Jiřího Kahouna Příběhy včelích </a:t>
            </a:r>
            <a:r>
              <a:rPr lang="cs-CZ" sz="2000" dirty="0" smtClean="0"/>
              <a:t>medvídků- příběh Lítavá.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44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2555776" y="3356992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VYRAŽENÝ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419086" y="4306205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VELKÉ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2555776" y="5085184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ŠŤASTNÝ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100950" y="2276872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POŠŤÁK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2267744" y="1506488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VRABČÍ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395536" y="404664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TETA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4758241" y="592088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KONEC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6812632" y="1631406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BŘICHO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4825024" y="2487117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DECH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6985264" y="3411908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SKOKY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4909477" y="4170784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HUŇÁČEK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6294397" y="5373216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 HUDLIC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0950" y="6287616"/>
            <a:ext cx="4960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Najdi správná slovní spojení. Spoj jednotlivé mraky.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14830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2915816" y="3690910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VYRAŽENÝ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115129" y="2745724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VELKÉ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611560" y="5070908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ŠŤASTNÝ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5508104" y="4645271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POŠŤÁK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2267744" y="1506488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VRABČÍ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395536" y="404664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TETA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2285515" y="5371955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KONEC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1907704" y="2852936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BŘICHO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4621559" y="3401517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DECH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3678121" y="1700808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SKOKY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6444208" y="5250952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HUŇÁČEK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2051720" y="395146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 HUDLIC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0950" y="6287616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100698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58110857"/>
              </p:ext>
            </p:extLst>
          </p:nvPr>
        </p:nvGraphicFramePr>
        <p:xfrm>
          <a:off x="179512" y="404664"/>
          <a:ext cx="8856984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9512" y="6232853"/>
            <a:ext cx="4294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Spoj podstatné jméno s vhodným slovesem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6663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37789125"/>
              </p:ext>
            </p:extLst>
          </p:nvPr>
        </p:nvGraphicFramePr>
        <p:xfrm>
          <a:off x="179512" y="404664"/>
          <a:ext cx="8856984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9512" y="6232853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55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1412776"/>
            <a:ext cx="74888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Brumda zabzučel a vylétl do výšky.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678905" y="332656"/>
            <a:ext cx="74888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Nahoře se točil dokolečka.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683568" y="4869160"/>
            <a:ext cx="74888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Letěl nohama vzhůru.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755576" y="2492896"/>
            <a:ext cx="74888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Padal k zemi a zase to vybral nahoru.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670601" y="3717032"/>
            <a:ext cx="74888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Potom někde přistál.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6381328"/>
            <a:ext cx="3506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Seřaď věty podle správného pořadí.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8626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356740"/>
            <a:ext cx="74888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Brumda zabzučel a vylétl do výšky.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282303" y="1412776"/>
            <a:ext cx="74888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Nahoře se točil dokolečka.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318282" y="2492896"/>
            <a:ext cx="74888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Letěl nohama vzhůru.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318282" y="3645024"/>
            <a:ext cx="74888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Padal k zemi a zase to vybral nahoru.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318282" y="4869160"/>
            <a:ext cx="74888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Potom někde přistál.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638132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2703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děrná páska 1"/>
          <p:cNvSpPr/>
          <p:nvPr/>
        </p:nvSpPr>
        <p:spPr>
          <a:xfrm>
            <a:off x="1403648" y="1499545"/>
            <a:ext cx="3168352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Teta z Hudlic chodí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5975648" y="6099692"/>
            <a:ext cx="3168352" cy="804672"/>
          </a:xfrm>
          <a:prstGeom prst="flowChartPunchedTap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ohnutá jako pila.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467544" y="332656"/>
            <a:ext cx="3168352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Brumda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2354414" y="5269924"/>
            <a:ext cx="4096072" cy="804672"/>
          </a:xfrm>
          <a:prstGeom prst="flowChartPunchedTap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skáče vrabčím skokem.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5975648" y="5313792"/>
            <a:ext cx="3168352" cy="804672"/>
          </a:xfrm>
          <a:prstGeom prst="flowChartPunchedTap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létá houpavě.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539552" y="2543319"/>
            <a:ext cx="3168352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Pošťák Huňáček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1403648" y="3501008"/>
            <a:ext cx="3168352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Čmelda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755576" y="4509120"/>
            <a:ext cx="3168352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Čmelinka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3635896" y="5949280"/>
            <a:ext cx="3168352" cy="804672"/>
          </a:xfrm>
          <a:prstGeom prst="flowChartPunchedTap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plakala.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323528" y="6018173"/>
            <a:ext cx="3168352" cy="804672"/>
          </a:xfrm>
          <a:prstGeom prst="flowChartPunchedTap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ležel a ani nemrkal.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761" y="0"/>
            <a:ext cx="20789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Sestav správně věty: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524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děrná páska 1"/>
          <p:cNvSpPr/>
          <p:nvPr/>
        </p:nvSpPr>
        <p:spPr>
          <a:xfrm>
            <a:off x="1403648" y="1499545"/>
            <a:ext cx="3168352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Teta z Hudlic chodí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4560250" y="1479007"/>
            <a:ext cx="3168352" cy="804672"/>
          </a:xfrm>
          <a:prstGeom prst="flowChartPunchedTap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ohnutá jako pila.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467544" y="332656"/>
            <a:ext cx="3168352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Brumda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3663475" y="260648"/>
            <a:ext cx="4096072" cy="804672"/>
          </a:xfrm>
          <a:prstGeom prst="flowChartPunchedTap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skáče vrabčím skokem.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3739658" y="2543319"/>
            <a:ext cx="3168352" cy="804672"/>
          </a:xfrm>
          <a:prstGeom prst="flowChartPunchedTap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létá houpavě.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539552" y="2543319"/>
            <a:ext cx="3168352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Pošťák Huňáček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1403648" y="3501008"/>
            <a:ext cx="3168352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Čmelda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755576" y="4509120"/>
            <a:ext cx="3168352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Čmelinka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3923928" y="4477028"/>
            <a:ext cx="3168352" cy="804672"/>
          </a:xfrm>
          <a:prstGeom prst="flowChartPunchedTap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plakala.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4597653" y="3501008"/>
            <a:ext cx="3168352" cy="804672"/>
          </a:xfrm>
          <a:prstGeom prst="flowChartPunchedTap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ležel a ani nemrkal.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761" y="0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2720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1550843"/>
              </p:ext>
            </p:extLst>
          </p:nvPr>
        </p:nvGraphicFramePr>
        <p:xfrm>
          <a:off x="1572178" y="12820"/>
          <a:ext cx="6840760" cy="46175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0380"/>
                <a:gridCol w="3420380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i/í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y/ý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se zakulaceným rohem na stejné straně 2"/>
          <p:cNvSpPr/>
          <p:nvPr/>
        </p:nvSpPr>
        <p:spPr>
          <a:xfrm>
            <a:off x="2490518" y="6071491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MATEŘ-DOUŠKA</a:t>
            </a:r>
            <a:endParaRPr lang="cs-CZ" dirty="0"/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2490518" y="54527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VÝVRTK-</a:t>
            </a:r>
            <a:endParaRPr lang="cs-CZ" dirty="0"/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4718395" y="6071491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NEH-BÁ SE</a:t>
            </a:r>
            <a:endParaRPr lang="cs-CZ" dirty="0"/>
          </a:p>
        </p:txBody>
      </p:sp>
      <p:sp>
        <p:nvSpPr>
          <p:cNvPr id="6" name="Obdélník se zakulaceným rohem na stejné straně 5"/>
          <p:cNvSpPr/>
          <p:nvPr/>
        </p:nvSpPr>
        <p:spPr>
          <a:xfrm>
            <a:off x="6885789" y="6030471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DECH-</a:t>
            </a:r>
            <a:endParaRPr lang="cs-CZ" dirty="0"/>
          </a:p>
        </p:txBody>
      </p:sp>
      <p:sp>
        <p:nvSpPr>
          <p:cNvPr id="7" name="Obdélník se zakulaceným rohem na stejné straně 6"/>
          <p:cNvSpPr/>
          <p:nvPr/>
        </p:nvSpPr>
        <p:spPr>
          <a:xfrm>
            <a:off x="4718395" y="54527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BŘ-CHO</a:t>
            </a:r>
            <a:endParaRPr lang="cs-CZ" dirty="0"/>
          </a:p>
        </p:txBody>
      </p:sp>
      <p:sp>
        <p:nvSpPr>
          <p:cNvPr id="8" name="Obdélník se zakulaceným rohem na stejné straně 7"/>
          <p:cNvSpPr/>
          <p:nvPr/>
        </p:nvSpPr>
        <p:spPr>
          <a:xfrm>
            <a:off x="6885789" y="54527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PŘEMET-</a:t>
            </a:r>
            <a:endParaRPr lang="cs-CZ" dirty="0"/>
          </a:p>
        </p:txBody>
      </p:sp>
      <p:sp>
        <p:nvSpPr>
          <p:cNvPr id="9" name="Obdélník se zakulaceným rohem na stejné straně 8"/>
          <p:cNvSpPr/>
          <p:nvPr/>
        </p:nvSpPr>
        <p:spPr>
          <a:xfrm>
            <a:off x="6885789" y="494116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KLUK-</a:t>
            </a:r>
            <a:endParaRPr lang="cs-CZ" dirty="0"/>
          </a:p>
        </p:txBody>
      </p:sp>
      <p:sp>
        <p:nvSpPr>
          <p:cNvPr id="10" name="Obdélník se zakulaceným rohem na stejné straně 9"/>
          <p:cNvSpPr/>
          <p:nvPr/>
        </p:nvSpPr>
        <p:spPr>
          <a:xfrm>
            <a:off x="4718395" y="494116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TETIČK-</a:t>
            </a:r>
            <a:endParaRPr lang="cs-CZ" dirty="0"/>
          </a:p>
        </p:txBody>
      </p:sp>
      <p:sp>
        <p:nvSpPr>
          <p:cNvPr id="11" name="Obdélník se zakulaceným rohem na stejné straně 10"/>
          <p:cNvSpPr/>
          <p:nvPr/>
        </p:nvSpPr>
        <p:spPr>
          <a:xfrm>
            <a:off x="2490518" y="494116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SKOK-</a:t>
            </a:r>
            <a:endParaRPr lang="cs-CZ" dirty="0"/>
          </a:p>
        </p:txBody>
      </p:sp>
      <p:sp>
        <p:nvSpPr>
          <p:cNvPr id="12" name="Obdélník se zakulaceným rohem na stejné straně 11"/>
          <p:cNvSpPr/>
          <p:nvPr/>
        </p:nvSpPr>
        <p:spPr>
          <a:xfrm>
            <a:off x="305662" y="494116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KON-PÁSEK</a:t>
            </a:r>
            <a:endParaRPr lang="cs-CZ" dirty="0"/>
          </a:p>
        </p:txBody>
      </p:sp>
      <p:sp>
        <p:nvSpPr>
          <p:cNvPr id="13" name="Obdélník se zakulaceným rohem na stejné straně 12"/>
          <p:cNvSpPr/>
          <p:nvPr/>
        </p:nvSpPr>
        <p:spPr>
          <a:xfrm>
            <a:off x="2423592" y="69767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se zakulaceným rohem na stejné straně 13"/>
          <p:cNvSpPr/>
          <p:nvPr/>
        </p:nvSpPr>
        <p:spPr>
          <a:xfrm>
            <a:off x="2575992" y="71291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se zakulaceným rohem na stejné straně 14"/>
          <p:cNvSpPr/>
          <p:nvPr/>
        </p:nvSpPr>
        <p:spPr>
          <a:xfrm>
            <a:off x="282597" y="44371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D-VEJTE SE</a:t>
            </a:r>
            <a:endParaRPr lang="cs-CZ" dirty="0"/>
          </a:p>
        </p:txBody>
      </p:sp>
      <p:sp>
        <p:nvSpPr>
          <p:cNvPr id="16" name="Obdélník se zakulaceným rohem na stejné straně 15"/>
          <p:cNvSpPr/>
          <p:nvPr/>
        </p:nvSpPr>
        <p:spPr>
          <a:xfrm>
            <a:off x="2490518" y="44371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CHOD-</a:t>
            </a:r>
            <a:endParaRPr lang="cs-CZ" dirty="0"/>
          </a:p>
        </p:txBody>
      </p:sp>
      <p:sp>
        <p:nvSpPr>
          <p:cNvPr id="17" name="Obdélník se zakulaceným rohem na stejné straně 16"/>
          <p:cNvSpPr/>
          <p:nvPr/>
        </p:nvSpPr>
        <p:spPr>
          <a:xfrm>
            <a:off x="4718395" y="44371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VRABČ-</a:t>
            </a:r>
            <a:endParaRPr lang="cs-CZ" dirty="0"/>
          </a:p>
        </p:txBody>
      </p:sp>
      <p:sp>
        <p:nvSpPr>
          <p:cNvPr id="18" name="Obdélník se zakulaceným rohem na stejné straně 17"/>
          <p:cNvSpPr/>
          <p:nvPr/>
        </p:nvSpPr>
        <p:spPr>
          <a:xfrm>
            <a:off x="6865281" y="44371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VYSKOČ-LA</a:t>
            </a:r>
            <a:endParaRPr lang="cs-CZ" dirty="0"/>
          </a:p>
        </p:txBody>
      </p:sp>
      <p:sp>
        <p:nvSpPr>
          <p:cNvPr id="19" name="Obdélník se zakulaceným rohem na stejné straně 18"/>
          <p:cNvSpPr/>
          <p:nvPr/>
        </p:nvSpPr>
        <p:spPr>
          <a:xfrm>
            <a:off x="305662" y="5453937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ZKOUŠ-</a:t>
            </a:r>
            <a:endParaRPr lang="cs-CZ" dirty="0"/>
          </a:p>
        </p:txBody>
      </p:sp>
      <p:sp>
        <p:nvSpPr>
          <p:cNvPr id="20" name="Obdélník se zakulaceným rohem na stejné straně 19"/>
          <p:cNvSpPr/>
          <p:nvPr/>
        </p:nvSpPr>
        <p:spPr>
          <a:xfrm>
            <a:off x="305662" y="6072915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JAHOD-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569" y="421426"/>
            <a:ext cx="15206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/>
              <a:t>Přesuň slova</a:t>
            </a:r>
          </a:p>
          <a:p>
            <a:pPr algn="ctr"/>
            <a:r>
              <a:rPr lang="cs-CZ" i="1" dirty="0" smtClean="0"/>
              <a:t> do správných </a:t>
            </a:r>
          </a:p>
          <a:p>
            <a:pPr algn="ctr"/>
            <a:r>
              <a:rPr lang="cs-CZ" i="1" dirty="0" smtClean="0"/>
              <a:t>sloupců.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286353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5159511"/>
              </p:ext>
            </p:extLst>
          </p:nvPr>
        </p:nvGraphicFramePr>
        <p:xfrm>
          <a:off x="1588249" y="188640"/>
          <a:ext cx="6840760" cy="46175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0380"/>
                <a:gridCol w="3420380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i/í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y/ý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se zakulaceným rohem na stejné straně 2"/>
          <p:cNvSpPr/>
          <p:nvPr/>
        </p:nvSpPr>
        <p:spPr>
          <a:xfrm>
            <a:off x="2312898" y="44371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MATEŘ-DOUŠKA</a:t>
            </a:r>
            <a:endParaRPr lang="cs-CZ" dirty="0"/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5607304" y="1844824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VÝVRTK-</a:t>
            </a:r>
            <a:endParaRPr lang="cs-CZ" dirty="0"/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5659936" y="3429000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NEH-BÁ SE</a:t>
            </a:r>
            <a:endParaRPr lang="cs-CZ" dirty="0"/>
          </a:p>
        </p:txBody>
      </p:sp>
      <p:sp>
        <p:nvSpPr>
          <p:cNvPr id="6" name="Obdélník se zakulaceným rohem na stejné straně 5"/>
          <p:cNvSpPr/>
          <p:nvPr/>
        </p:nvSpPr>
        <p:spPr>
          <a:xfrm>
            <a:off x="5602349" y="23673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DECH-</a:t>
            </a:r>
            <a:endParaRPr lang="cs-CZ" dirty="0"/>
          </a:p>
        </p:txBody>
      </p:sp>
      <p:sp>
        <p:nvSpPr>
          <p:cNvPr id="7" name="Obdélník se zakulaceným rohem na stejné straně 6"/>
          <p:cNvSpPr/>
          <p:nvPr/>
        </p:nvSpPr>
        <p:spPr>
          <a:xfrm>
            <a:off x="2279494" y="3429000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BŘ-CHO</a:t>
            </a:r>
            <a:endParaRPr lang="cs-CZ" dirty="0"/>
          </a:p>
        </p:txBody>
      </p:sp>
      <p:sp>
        <p:nvSpPr>
          <p:cNvPr id="8" name="Obdélník se zakulaceným rohem na stejné straně 7"/>
          <p:cNvSpPr/>
          <p:nvPr/>
        </p:nvSpPr>
        <p:spPr>
          <a:xfrm>
            <a:off x="5724128" y="44371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PŘEMET-</a:t>
            </a:r>
            <a:endParaRPr lang="cs-CZ" dirty="0"/>
          </a:p>
        </p:txBody>
      </p:sp>
      <p:sp>
        <p:nvSpPr>
          <p:cNvPr id="9" name="Obdélník se zakulaceným rohem na stejné straně 8"/>
          <p:cNvSpPr/>
          <p:nvPr/>
        </p:nvSpPr>
        <p:spPr>
          <a:xfrm>
            <a:off x="5655127" y="3902951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KLUK-</a:t>
            </a:r>
            <a:endParaRPr lang="cs-CZ" dirty="0"/>
          </a:p>
        </p:txBody>
      </p:sp>
      <p:sp>
        <p:nvSpPr>
          <p:cNvPr id="10" name="Obdélník se zakulaceným rohem na stejné straně 9"/>
          <p:cNvSpPr/>
          <p:nvPr/>
        </p:nvSpPr>
        <p:spPr>
          <a:xfrm>
            <a:off x="5617791" y="2875926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TETIČK-</a:t>
            </a:r>
            <a:endParaRPr lang="cs-CZ" dirty="0"/>
          </a:p>
        </p:txBody>
      </p:sp>
      <p:sp>
        <p:nvSpPr>
          <p:cNvPr id="11" name="Obdélník se zakulaceným rohem na stejné straně 10"/>
          <p:cNvSpPr/>
          <p:nvPr/>
        </p:nvSpPr>
        <p:spPr>
          <a:xfrm>
            <a:off x="5593708" y="134076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SKOK-</a:t>
            </a:r>
            <a:endParaRPr lang="cs-CZ" dirty="0"/>
          </a:p>
        </p:txBody>
      </p:sp>
      <p:sp>
        <p:nvSpPr>
          <p:cNvPr id="12" name="Obdélník se zakulaceným rohem na stejné straně 11"/>
          <p:cNvSpPr/>
          <p:nvPr/>
        </p:nvSpPr>
        <p:spPr>
          <a:xfrm>
            <a:off x="2218461" y="134076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KON-PÁSEK</a:t>
            </a:r>
            <a:endParaRPr lang="cs-CZ" dirty="0"/>
          </a:p>
        </p:txBody>
      </p:sp>
      <p:sp>
        <p:nvSpPr>
          <p:cNvPr id="13" name="Obdélník se zakulaceným rohem na stejné straně 12"/>
          <p:cNvSpPr/>
          <p:nvPr/>
        </p:nvSpPr>
        <p:spPr>
          <a:xfrm>
            <a:off x="2423592" y="69767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se zakulaceným rohem na stejné straně 13"/>
          <p:cNvSpPr/>
          <p:nvPr/>
        </p:nvSpPr>
        <p:spPr>
          <a:xfrm>
            <a:off x="2575992" y="71291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se zakulaceným rohem na stejné straně 14"/>
          <p:cNvSpPr/>
          <p:nvPr/>
        </p:nvSpPr>
        <p:spPr>
          <a:xfrm>
            <a:off x="2195736" y="79075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D-VEJTE SE</a:t>
            </a:r>
            <a:endParaRPr lang="cs-CZ" dirty="0"/>
          </a:p>
        </p:txBody>
      </p:sp>
      <p:sp>
        <p:nvSpPr>
          <p:cNvPr id="16" name="Obdélník se zakulaceným rohem na stejné straně 15"/>
          <p:cNvSpPr/>
          <p:nvPr/>
        </p:nvSpPr>
        <p:spPr>
          <a:xfrm>
            <a:off x="2267744" y="242088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CHOD-</a:t>
            </a:r>
            <a:endParaRPr lang="cs-CZ" dirty="0"/>
          </a:p>
        </p:txBody>
      </p:sp>
      <p:sp>
        <p:nvSpPr>
          <p:cNvPr id="17" name="Obdélník se zakulaceným rohem na stejné straně 16"/>
          <p:cNvSpPr/>
          <p:nvPr/>
        </p:nvSpPr>
        <p:spPr>
          <a:xfrm>
            <a:off x="2279494" y="2924944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VRABČ-</a:t>
            </a:r>
            <a:endParaRPr lang="cs-CZ" dirty="0"/>
          </a:p>
        </p:txBody>
      </p:sp>
      <p:sp>
        <p:nvSpPr>
          <p:cNvPr id="18" name="Obdélník se zakulaceným rohem na stejné straně 17"/>
          <p:cNvSpPr/>
          <p:nvPr/>
        </p:nvSpPr>
        <p:spPr>
          <a:xfrm>
            <a:off x="2300323" y="3933056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VYSKOČ-LA</a:t>
            </a:r>
            <a:endParaRPr lang="cs-CZ" dirty="0"/>
          </a:p>
        </p:txBody>
      </p:sp>
      <p:sp>
        <p:nvSpPr>
          <p:cNvPr id="19" name="Obdélník se zakulaceným rohem na stejné straně 18"/>
          <p:cNvSpPr/>
          <p:nvPr/>
        </p:nvSpPr>
        <p:spPr>
          <a:xfrm>
            <a:off x="2218461" y="1844824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ZKOUŠ-</a:t>
            </a:r>
            <a:endParaRPr lang="cs-CZ" dirty="0"/>
          </a:p>
        </p:txBody>
      </p:sp>
      <p:sp>
        <p:nvSpPr>
          <p:cNvPr id="20" name="Obdélník se zakulaceným rohem na stejné straně 19"/>
          <p:cNvSpPr/>
          <p:nvPr/>
        </p:nvSpPr>
        <p:spPr>
          <a:xfrm>
            <a:off x="5580112" y="8367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JAHOD-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2430" y="421426"/>
            <a:ext cx="858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954749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Publikace:</a:t>
            </a:r>
          </a:p>
          <a:p>
            <a:pPr marL="0" indent="0">
              <a:buNone/>
            </a:pPr>
            <a:r>
              <a:rPr lang="cs-CZ" sz="1800" dirty="0" smtClean="0"/>
              <a:t>KAHOUN, Jiří. Příběhy včelích medvídků.</a:t>
            </a:r>
          </a:p>
          <a:p>
            <a:pPr marL="0" indent="0">
              <a:buNone/>
            </a:pPr>
            <a:r>
              <a:rPr lang="cs-CZ" sz="1800" dirty="0" smtClean="0"/>
              <a:t> 2. vydání. Praha: Albatros, 2005. </a:t>
            </a:r>
          </a:p>
          <a:p>
            <a:pPr marL="0" indent="0">
              <a:buNone/>
            </a:pPr>
            <a:r>
              <a:rPr lang="cs-CZ" sz="1800" dirty="0" smtClean="0"/>
              <a:t>ISBN 80-00-015880-3.</a:t>
            </a:r>
          </a:p>
        </p:txBody>
      </p:sp>
    </p:spTree>
    <p:extLst>
      <p:ext uri="{BB962C8B-B14F-4D97-AF65-F5344CB8AC3E}">
        <p14:creationId xmlns:p14="http://schemas.microsoft.com/office/powerpoint/2010/main" val="382753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330</Words>
  <Application>Microsoft Office PowerPoint</Application>
  <PresentationFormat>Předvádění na obrazovce (4:3)</PresentationFormat>
  <Paragraphs>156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YamatoPainting</vt:lpstr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41</cp:revision>
  <dcterms:created xsi:type="dcterms:W3CDTF">2012-03-11T19:23:37Z</dcterms:created>
  <dcterms:modified xsi:type="dcterms:W3CDTF">2012-04-09T19:07:20Z</dcterms:modified>
</cp:coreProperties>
</file>