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71" r:id="rId3"/>
    <p:sldId id="270" r:id="rId4"/>
    <p:sldId id="282" r:id="rId5"/>
    <p:sldId id="283" r:id="rId6"/>
    <p:sldId id="284" r:id="rId7"/>
    <p:sldId id="285" r:id="rId8"/>
    <p:sldId id="286" r:id="rId9"/>
    <p:sldId id="287" r:id="rId10"/>
    <p:sldId id="272" r:id="rId11"/>
    <p:sldId id="288" r:id="rId12"/>
    <p:sldId id="28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663313-C19F-4C7E-87D5-E7E8778D497E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</dgm:pt>
    <dgm:pt modelId="{EAF57017-1C2C-4379-BA24-20E054493308}">
      <dgm:prSet phldrT="[Text]" custT="1"/>
      <dgm:spPr/>
      <dgm:t>
        <a:bodyPr/>
        <a:lstStyle/>
        <a:p>
          <a:r>
            <a:rPr lang="cs-CZ" sz="2000" dirty="0" smtClean="0"/>
            <a:t>vítr</a:t>
          </a:r>
          <a:endParaRPr lang="cs-CZ" sz="2000" dirty="0"/>
        </a:p>
      </dgm:t>
    </dgm:pt>
    <dgm:pt modelId="{A23972FC-BA21-4443-B49E-98ED3709D01A}" type="parTrans" cxnId="{D7DCF1AE-191C-474E-AA06-C6A20EAE7D5F}">
      <dgm:prSet/>
      <dgm:spPr/>
      <dgm:t>
        <a:bodyPr/>
        <a:lstStyle/>
        <a:p>
          <a:endParaRPr lang="cs-CZ"/>
        </a:p>
      </dgm:t>
    </dgm:pt>
    <dgm:pt modelId="{DB28B002-2C33-411D-97EA-F0F2DBDB62AC}" type="sibTrans" cxnId="{D7DCF1AE-191C-474E-AA06-C6A20EAE7D5F}">
      <dgm:prSet/>
      <dgm:spPr/>
      <dgm:t>
        <a:bodyPr/>
        <a:lstStyle/>
        <a:p>
          <a:endParaRPr lang="cs-CZ"/>
        </a:p>
      </dgm:t>
    </dgm:pt>
    <dgm:pt modelId="{48FAF56C-2291-4DDA-A03D-3CE04DF62BEE}">
      <dgm:prSet phldrT="[Text]" custT="1"/>
      <dgm:spPr/>
      <dgm:t>
        <a:bodyPr/>
        <a:lstStyle/>
        <a:p>
          <a:r>
            <a:rPr lang="cs-CZ" sz="2000" dirty="0" smtClean="0"/>
            <a:t>čmeláci</a:t>
          </a:r>
          <a:endParaRPr lang="cs-CZ" sz="2000" dirty="0"/>
        </a:p>
      </dgm:t>
    </dgm:pt>
    <dgm:pt modelId="{D447D3B6-7300-4E9A-8986-CA9E898D71FB}" type="parTrans" cxnId="{DFE75E27-32B3-4F31-95A2-F3FDC3AD9B01}">
      <dgm:prSet/>
      <dgm:spPr/>
      <dgm:t>
        <a:bodyPr/>
        <a:lstStyle/>
        <a:p>
          <a:endParaRPr lang="cs-CZ"/>
        </a:p>
      </dgm:t>
    </dgm:pt>
    <dgm:pt modelId="{32FF8238-7FEF-4DA2-AAFA-7FF532AA7EFB}" type="sibTrans" cxnId="{DFE75E27-32B3-4F31-95A2-F3FDC3AD9B01}">
      <dgm:prSet/>
      <dgm:spPr/>
      <dgm:t>
        <a:bodyPr/>
        <a:lstStyle/>
        <a:p>
          <a:endParaRPr lang="cs-CZ"/>
        </a:p>
      </dgm:t>
    </dgm:pt>
    <dgm:pt modelId="{BBE3B6EB-E826-4989-9744-DA7F42802AE1}">
      <dgm:prSet phldrT="[Text]" custT="1"/>
      <dgm:spPr/>
      <dgm:t>
        <a:bodyPr/>
        <a:lstStyle/>
        <a:p>
          <a:r>
            <a:rPr lang="cs-CZ" sz="2000" dirty="0" smtClean="0"/>
            <a:t>oheň</a:t>
          </a:r>
          <a:endParaRPr lang="cs-CZ" sz="2000" dirty="0"/>
        </a:p>
      </dgm:t>
    </dgm:pt>
    <dgm:pt modelId="{56665D78-1E3C-43F6-85C2-4F737A3D14D7}" type="parTrans" cxnId="{BD75751F-5EBF-4CB0-9742-68ACCBCCE33C}">
      <dgm:prSet/>
      <dgm:spPr/>
      <dgm:t>
        <a:bodyPr/>
        <a:lstStyle/>
        <a:p>
          <a:endParaRPr lang="cs-CZ"/>
        </a:p>
      </dgm:t>
    </dgm:pt>
    <dgm:pt modelId="{9CD0BA8C-3F10-43E4-8014-5F855C0858E8}" type="sibTrans" cxnId="{BD75751F-5EBF-4CB0-9742-68ACCBCCE33C}">
      <dgm:prSet/>
      <dgm:spPr/>
      <dgm:t>
        <a:bodyPr/>
        <a:lstStyle/>
        <a:p>
          <a:endParaRPr lang="cs-CZ"/>
        </a:p>
      </dgm:t>
    </dgm:pt>
    <dgm:pt modelId="{D4941608-6ECF-41B8-9C70-1364ED33FA35}">
      <dgm:prSet phldrT="[Text]" custT="1"/>
      <dgm:spPr/>
      <dgm:t>
        <a:bodyPr/>
        <a:lstStyle/>
        <a:p>
          <a:r>
            <a:rPr lang="cs-CZ" sz="2000" dirty="0" smtClean="0"/>
            <a:t>zvonečky</a:t>
          </a:r>
          <a:endParaRPr lang="cs-CZ" sz="2000" dirty="0"/>
        </a:p>
      </dgm:t>
    </dgm:pt>
    <dgm:pt modelId="{7D8FFE06-B3A8-4F03-9E27-97793FAA3DAF}" type="parTrans" cxnId="{56FDFD1C-88D0-4554-9A1C-2410161B5A9C}">
      <dgm:prSet/>
      <dgm:spPr/>
      <dgm:t>
        <a:bodyPr/>
        <a:lstStyle/>
        <a:p>
          <a:endParaRPr lang="cs-CZ"/>
        </a:p>
      </dgm:t>
    </dgm:pt>
    <dgm:pt modelId="{DD606C83-0FC2-4B1E-9373-E8A237F720E7}" type="sibTrans" cxnId="{56FDFD1C-88D0-4554-9A1C-2410161B5A9C}">
      <dgm:prSet/>
      <dgm:spPr/>
      <dgm:t>
        <a:bodyPr/>
        <a:lstStyle/>
        <a:p>
          <a:endParaRPr lang="cs-CZ"/>
        </a:p>
      </dgm:t>
    </dgm:pt>
    <dgm:pt modelId="{423C5022-1F28-4A98-950A-D1DDF966669A}">
      <dgm:prSet phldrT="[Text]" custT="1"/>
      <dgm:spPr/>
      <dgm:t>
        <a:bodyPr/>
        <a:lstStyle/>
        <a:p>
          <a:r>
            <a:rPr lang="cs-CZ" sz="2000" dirty="0" smtClean="0"/>
            <a:t>chaloupka</a:t>
          </a:r>
          <a:endParaRPr lang="cs-CZ" sz="2000" dirty="0"/>
        </a:p>
      </dgm:t>
    </dgm:pt>
    <dgm:pt modelId="{D982B31D-D725-46AD-BCD0-107DF7751074}" type="parTrans" cxnId="{0426F778-C12C-4EB7-AB7A-7CB7BDDE10F2}">
      <dgm:prSet/>
      <dgm:spPr/>
      <dgm:t>
        <a:bodyPr/>
        <a:lstStyle/>
        <a:p>
          <a:endParaRPr lang="cs-CZ"/>
        </a:p>
      </dgm:t>
    </dgm:pt>
    <dgm:pt modelId="{82C5BBEE-3839-475C-8E44-0CF8CEE36DCF}" type="sibTrans" cxnId="{0426F778-C12C-4EB7-AB7A-7CB7BDDE10F2}">
      <dgm:prSet/>
      <dgm:spPr/>
      <dgm:t>
        <a:bodyPr/>
        <a:lstStyle/>
        <a:p>
          <a:endParaRPr lang="cs-CZ"/>
        </a:p>
      </dgm:t>
    </dgm:pt>
    <dgm:pt modelId="{9EF7C8FB-3535-4302-A9F1-8AEF536888F1}">
      <dgm:prSet phldrT="[Text]" custT="1"/>
      <dgm:spPr/>
      <dgm:t>
        <a:bodyPr/>
        <a:lstStyle/>
        <a:p>
          <a:r>
            <a:rPr lang="cs-CZ" sz="2000" dirty="0" smtClean="0"/>
            <a:t>krtek</a:t>
          </a:r>
          <a:endParaRPr lang="cs-CZ" sz="2000" dirty="0"/>
        </a:p>
      </dgm:t>
    </dgm:pt>
    <dgm:pt modelId="{F30CFA47-24A4-48C8-851A-F5CD76429A3B}" type="parTrans" cxnId="{018E0AC3-C909-44CA-AC15-DDA18FD77653}">
      <dgm:prSet/>
      <dgm:spPr/>
      <dgm:t>
        <a:bodyPr/>
        <a:lstStyle/>
        <a:p>
          <a:endParaRPr lang="cs-CZ"/>
        </a:p>
      </dgm:t>
    </dgm:pt>
    <dgm:pt modelId="{30366618-0119-45C3-B626-7EA83A25748C}" type="sibTrans" cxnId="{018E0AC3-C909-44CA-AC15-DDA18FD77653}">
      <dgm:prSet/>
      <dgm:spPr/>
      <dgm:t>
        <a:bodyPr/>
        <a:lstStyle/>
        <a:p>
          <a:endParaRPr lang="cs-CZ"/>
        </a:p>
      </dgm:t>
    </dgm:pt>
    <dgm:pt modelId="{159A5EE8-2DD4-406B-905A-495D8371DD91}">
      <dgm:prSet phldrT="[Text]" custT="1"/>
      <dgm:spPr/>
      <dgm:t>
        <a:bodyPr/>
        <a:lstStyle/>
        <a:p>
          <a:r>
            <a:rPr lang="cs-CZ" sz="2000" dirty="0" smtClean="0"/>
            <a:t>všichni</a:t>
          </a:r>
          <a:endParaRPr lang="cs-CZ" sz="2000" dirty="0"/>
        </a:p>
      </dgm:t>
    </dgm:pt>
    <dgm:pt modelId="{7AFA6386-70F3-455B-9B75-12EB56FA530E}" type="parTrans" cxnId="{83DFF44A-6FF0-41E5-90AE-7C77B2218DDC}">
      <dgm:prSet/>
      <dgm:spPr/>
      <dgm:t>
        <a:bodyPr/>
        <a:lstStyle/>
        <a:p>
          <a:endParaRPr lang="cs-CZ"/>
        </a:p>
      </dgm:t>
    </dgm:pt>
    <dgm:pt modelId="{07217065-D0B6-48E3-B38A-D43B626B3B7F}" type="sibTrans" cxnId="{83DFF44A-6FF0-41E5-90AE-7C77B2218DDC}">
      <dgm:prSet/>
      <dgm:spPr/>
      <dgm:t>
        <a:bodyPr/>
        <a:lstStyle/>
        <a:p>
          <a:endParaRPr lang="cs-CZ"/>
        </a:p>
      </dgm:t>
    </dgm:pt>
    <dgm:pt modelId="{DF15F5B1-5CE5-4334-98EA-0714C6D6C518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foukal</a:t>
          </a:r>
          <a:endParaRPr lang="cs-CZ" sz="2000" dirty="0"/>
        </a:p>
      </dgm:t>
    </dgm:pt>
    <dgm:pt modelId="{2C415AE6-9B77-4AA3-85F9-7286657F36C9}" type="parTrans" cxnId="{04D99FBD-58D9-4A57-BE08-389E82E18192}">
      <dgm:prSet/>
      <dgm:spPr/>
      <dgm:t>
        <a:bodyPr/>
        <a:lstStyle/>
        <a:p>
          <a:endParaRPr lang="cs-CZ"/>
        </a:p>
      </dgm:t>
    </dgm:pt>
    <dgm:pt modelId="{D2D52D53-07D7-4990-A083-6B23981A6DC7}" type="sibTrans" cxnId="{04D99FBD-58D9-4A57-BE08-389E82E18192}">
      <dgm:prSet/>
      <dgm:spPr/>
      <dgm:t>
        <a:bodyPr/>
        <a:lstStyle/>
        <a:p>
          <a:endParaRPr lang="cs-CZ"/>
        </a:p>
      </dgm:t>
    </dgm:pt>
    <dgm:pt modelId="{DD01EF92-DB82-4997-81D3-AFE3B5FBF741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vyletěli</a:t>
          </a:r>
          <a:endParaRPr lang="cs-CZ" sz="2000" dirty="0"/>
        </a:p>
      </dgm:t>
    </dgm:pt>
    <dgm:pt modelId="{2E9509A4-D054-40AB-865D-91F46613765B}" type="parTrans" cxnId="{D0751C0F-EF78-4081-BB44-6F74B5FD60A5}">
      <dgm:prSet/>
      <dgm:spPr/>
      <dgm:t>
        <a:bodyPr/>
        <a:lstStyle/>
        <a:p>
          <a:endParaRPr lang="cs-CZ"/>
        </a:p>
      </dgm:t>
    </dgm:pt>
    <dgm:pt modelId="{DA9712A3-413B-4744-86F7-F2CB04D9900B}" type="sibTrans" cxnId="{D0751C0F-EF78-4081-BB44-6F74B5FD60A5}">
      <dgm:prSet/>
      <dgm:spPr/>
      <dgm:t>
        <a:bodyPr/>
        <a:lstStyle/>
        <a:p>
          <a:endParaRPr lang="cs-CZ"/>
        </a:p>
      </dgm:t>
    </dgm:pt>
    <dgm:pt modelId="{496BBD45-E60B-4FDC-B7E5-9D8EFDB2ACF5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syčel</a:t>
          </a:r>
          <a:endParaRPr lang="cs-CZ" sz="2000" dirty="0"/>
        </a:p>
      </dgm:t>
    </dgm:pt>
    <dgm:pt modelId="{83DB7B82-4039-4A09-AA7B-5E0C6363A9D0}" type="parTrans" cxnId="{FA524F9E-E234-441F-B72D-382AAAA81907}">
      <dgm:prSet/>
      <dgm:spPr/>
      <dgm:t>
        <a:bodyPr/>
        <a:lstStyle/>
        <a:p>
          <a:endParaRPr lang="cs-CZ"/>
        </a:p>
      </dgm:t>
    </dgm:pt>
    <dgm:pt modelId="{FD222800-F8BC-4169-A669-9329CAEB4838}" type="sibTrans" cxnId="{FA524F9E-E234-441F-B72D-382AAAA81907}">
      <dgm:prSet/>
      <dgm:spPr/>
      <dgm:t>
        <a:bodyPr/>
        <a:lstStyle/>
        <a:p>
          <a:endParaRPr lang="cs-CZ"/>
        </a:p>
      </dgm:t>
    </dgm:pt>
    <dgm:pt modelId="{9A116716-249C-4006-A588-106BE84C215D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shoří</a:t>
          </a:r>
          <a:endParaRPr lang="cs-CZ" sz="2000" dirty="0"/>
        </a:p>
      </dgm:t>
    </dgm:pt>
    <dgm:pt modelId="{CA82BF1B-703F-4CA9-BE69-6E99E3937953}" type="parTrans" cxnId="{BB289415-F4CC-4FB9-B286-2042E5202708}">
      <dgm:prSet/>
      <dgm:spPr/>
      <dgm:t>
        <a:bodyPr/>
        <a:lstStyle/>
        <a:p>
          <a:endParaRPr lang="cs-CZ"/>
        </a:p>
      </dgm:t>
    </dgm:pt>
    <dgm:pt modelId="{1F214A4B-B767-49EC-A567-01441C378FC9}" type="sibTrans" cxnId="{BB289415-F4CC-4FB9-B286-2042E5202708}">
      <dgm:prSet/>
      <dgm:spPr/>
      <dgm:t>
        <a:bodyPr/>
        <a:lstStyle/>
        <a:p>
          <a:endParaRPr lang="cs-CZ"/>
        </a:p>
      </dgm:t>
    </dgm:pt>
    <dgm:pt modelId="{D35BDC43-573F-4309-B3CC-9BBE8EB28C28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se zavrtal</a:t>
          </a:r>
          <a:endParaRPr lang="cs-CZ" sz="2000" dirty="0"/>
        </a:p>
      </dgm:t>
    </dgm:pt>
    <dgm:pt modelId="{F24A5D92-8FBC-4E09-A5D5-771988A236D2}" type="parTrans" cxnId="{A7617861-BBF1-43A8-83CF-51D7507897A2}">
      <dgm:prSet/>
      <dgm:spPr/>
      <dgm:t>
        <a:bodyPr/>
        <a:lstStyle/>
        <a:p>
          <a:endParaRPr lang="cs-CZ"/>
        </a:p>
      </dgm:t>
    </dgm:pt>
    <dgm:pt modelId="{B74A94F2-0D9C-42C1-8451-E1E160963734}" type="sibTrans" cxnId="{A7617861-BBF1-43A8-83CF-51D7507897A2}">
      <dgm:prSet/>
      <dgm:spPr/>
      <dgm:t>
        <a:bodyPr/>
        <a:lstStyle/>
        <a:p>
          <a:endParaRPr lang="cs-CZ"/>
        </a:p>
      </dgm:t>
    </dgm:pt>
    <dgm:pt modelId="{E3F5BBC2-1699-4EB5-B618-6C963B12D880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se </a:t>
          </a:r>
          <a:r>
            <a:rPr lang="cs-CZ" sz="2000" dirty="0" smtClean="0"/>
            <a:t>roztancovali</a:t>
          </a:r>
          <a:endParaRPr lang="cs-CZ" sz="2000" dirty="0"/>
        </a:p>
      </dgm:t>
    </dgm:pt>
    <dgm:pt modelId="{13FE1549-8BC5-4B4D-9601-555E2DCC26BD}" type="parTrans" cxnId="{C6B24348-9C52-42AD-9694-5DCFE3BB678B}">
      <dgm:prSet/>
      <dgm:spPr/>
      <dgm:t>
        <a:bodyPr/>
        <a:lstStyle/>
        <a:p>
          <a:endParaRPr lang="cs-CZ"/>
        </a:p>
      </dgm:t>
    </dgm:pt>
    <dgm:pt modelId="{3668FF8E-52A0-4C12-8DC3-15DB8044C36B}" type="sibTrans" cxnId="{C6B24348-9C52-42AD-9694-5DCFE3BB678B}">
      <dgm:prSet/>
      <dgm:spPr/>
      <dgm:t>
        <a:bodyPr/>
        <a:lstStyle/>
        <a:p>
          <a:endParaRPr lang="cs-CZ"/>
        </a:p>
      </dgm:t>
    </dgm:pt>
    <dgm:pt modelId="{9385A279-D7F2-4DCC-9014-1FB251A65260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se rozkývaly</a:t>
          </a:r>
          <a:endParaRPr lang="cs-CZ" sz="2000" dirty="0"/>
        </a:p>
      </dgm:t>
    </dgm:pt>
    <dgm:pt modelId="{F54603B9-26EC-4F4B-B45F-17AE45815A68}" type="parTrans" cxnId="{5BC49FCD-BD6E-4C02-B42F-EB6894FAFD3A}">
      <dgm:prSet/>
      <dgm:spPr/>
      <dgm:t>
        <a:bodyPr/>
        <a:lstStyle/>
        <a:p>
          <a:endParaRPr lang="cs-CZ"/>
        </a:p>
      </dgm:t>
    </dgm:pt>
    <dgm:pt modelId="{B431CFDC-A4E1-42F9-8C22-B02DEF545A65}" type="sibTrans" cxnId="{5BC49FCD-BD6E-4C02-B42F-EB6894FAFD3A}">
      <dgm:prSet/>
      <dgm:spPr/>
      <dgm:t>
        <a:bodyPr/>
        <a:lstStyle/>
        <a:p>
          <a:endParaRPr lang="cs-CZ"/>
        </a:p>
      </dgm:t>
    </dgm:pt>
    <dgm:pt modelId="{6872485C-0C2A-4970-ACF1-4CE3CABE8991}" type="pres">
      <dgm:prSet presAssocID="{23663313-C19F-4C7E-87D5-E7E8778D497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3D0C44C-56DE-48E9-A449-44C64278B693}" type="pres">
      <dgm:prSet presAssocID="{EAF57017-1C2C-4379-BA24-20E054493308}" presName="horFlow" presStyleCnt="0"/>
      <dgm:spPr/>
    </dgm:pt>
    <dgm:pt modelId="{61F74CEF-804E-4BA3-85A1-EDF6D9D48A07}" type="pres">
      <dgm:prSet presAssocID="{EAF57017-1C2C-4379-BA24-20E054493308}" presName="bigChev" presStyleLbl="node1" presStyleIdx="0" presStyleCnt="14" custScaleX="230945"/>
      <dgm:spPr/>
      <dgm:t>
        <a:bodyPr/>
        <a:lstStyle/>
        <a:p>
          <a:endParaRPr lang="cs-CZ"/>
        </a:p>
      </dgm:t>
    </dgm:pt>
    <dgm:pt modelId="{A17C0C78-0AF4-4E1B-B278-BDF14BF6C62C}" type="pres">
      <dgm:prSet presAssocID="{EAF57017-1C2C-4379-BA24-20E054493308}" presName="vSp" presStyleCnt="0"/>
      <dgm:spPr/>
    </dgm:pt>
    <dgm:pt modelId="{F1D88AD7-F19D-4045-99E4-825243DED069}" type="pres">
      <dgm:prSet presAssocID="{48FAF56C-2291-4DDA-A03D-3CE04DF62BEE}" presName="horFlow" presStyleCnt="0"/>
      <dgm:spPr/>
    </dgm:pt>
    <dgm:pt modelId="{4426D6ED-CDDB-4969-ADDD-22125C2CB7A8}" type="pres">
      <dgm:prSet presAssocID="{48FAF56C-2291-4DDA-A03D-3CE04DF62BEE}" presName="bigChev" presStyleLbl="node1" presStyleIdx="1" presStyleCnt="14" custScaleX="230945"/>
      <dgm:spPr/>
      <dgm:t>
        <a:bodyPr/>
        <a:lstStyle/>
        <a:p>
          <a:endParaRPr lang="cs-CZ"/>
        </a:p>
      </dgm:t>
    </dgm:pt>
    <dgm:pt modelId="{CA30CBE3-433E-4052-A6E5-B93733822052}" type="pres">
      <dgm:prSet presAssocID="{48FAF56C-2291-4DDA-A03D-3CE04DF62BEE}" presName="vSp" presStyleCnt="0"/>
      <dgm:spPr/>
    </dgm:pt>
    <dgm:pt modelId="{24CEC03C-A4BF-4EA2-9FC7-7CEE1A8043AA}" type="pres">
      <dgm:prSet presAssocID="{BBE3B6EB-E826-4989-9744-DA7F42802AE1}" presName="horFlow" presStyleCnt="0"/>
      <dgm:spPr/>
    </dgm:pt>
    <dgm:pt modelId="{FC96B261-7C4A-484B-B60B-5B9D2EC63ECB}" type="pres">
      <dgm:prSet presAssocID="{BBE3B6EB-E826-4989-9744-DA7F42802AE1}" presName="bigChev" presStyleLbl="node1" presStyleIdx="2" presStyleCnt="14" custScaleX="230945"/>
      <dgm:spPr/>
      <dgm:t>
        <a:bodyPr/>
        <a:lstStyle/>
        <a:p>
          <a:endParaRPr lang="cs-CZ"/>
        </a:p>
      </dgm:t>
    </dgm:pt>
    <dgm:pt modelId="{3D212F30-8B12-4D08-9945-093696C3516F}" type="pres">
      <dgm:prSet presAssocID="{BBE3B6EB-E826-4989-9744-DA7F42802AE1}" presName="vSp" presStyleCnt="0"/>
      <dgm:spPr/>
    </dgm:pt>
    <dgm:pt modelId="{7D6922E7-0139-41E6-B4F0-6F3F359CACEC}" type="pres">
      <dgm:prSet presAssocID="{423C5022-1F28-4A98-950A-D1DDF966669A}" presName="horFlow" presStyleCnt="0"/>
      <dgm:spPr/>
    </dgm:pt>
    <dgm:pt modelId="{9FE5A970-2D86-408F-8CBC-C03A02B7FF66}" type="pres">
      <dgm:prSet presAssocID="{423C5022-1F28-4A98-950A-D1DDF966669A}" presName="bigChev" presStyleLbl="node1" presStyleIdx="3" presStyleCnt="14" custScaleX="230945"/>
      <dgm:spPr/>
      <dgm:t>
        <a:bodyPr/>
        <a:lstStyle/>
        <a:p>
          <a:endParaRPr lang="cs-CZ"/>
        </a:p>
      </dgm:t>
    </dgm:pt>
    <dgm:pt modelId="{C34E2EC1-8CA5-4536-9AEE-AB7173259025}" type="pres">
      <dgm:prSet presAssocID="{423C5022-1F28-4A98-950A-D1DDF966669A}" presName="vSp" presStyleCnt="0"/>
      <dgm:spPr/>
    </dgm:pt>
    <dgm:pt modelId="{0AD61FCC-F1ED-4C03-A2CC-BD6E71BF0264}" type="pres">
      <dgm:prSet presAssocID="{9EF7C8FB-3535-4302-A9F1-8AEF536888F1}" presName="horFlow" presStyleCnt="0"/>
      <dgm:spPr/>
    </dgm:pt>
    <dgm:pt modelId="{10D24E9A-A027-46DB-A77F-2A0FDA1C159A}" type="pres">
      <dgm:prSet presAssocID="{9EF7C8FB-3535-4302-A9F1-8AEF536888F1}" presName="bigChev" presStyleLbl="node1" presStyleIdx="4" presStyleCnt="14" custScaleX="230945"/>
      <dgm:spPr/>
      <dgm:t>
        <a:bodyPr/>
        <a:lstStyle/>
        <a:p>
          <a:endParaRPr lang="cs-CZ"/>
        </a:p>
      </dgm:t>
    </dgm:pt>
    <dgm:pt modelId="{BB2C48C7-4EC3-49C4-8D67-39125CA4867D}" type="pres">
      <dgm:prSet presAssocID="{9EF7C8FB-3535-4302-A9F1-8AEF536888F1}" presName="vSp" presStyleCnt="0"/>
      <dgm:spPr/>
    </dgm:pt>
    <dgm:pt modelId="{51440B0B-470B-490A-AB3B-74C2C9D02D2E}" type="pres">
      <dgm:prSet presAssocID="{159A5EE8-2DD4-406B-905A-495D8371DD91}" presName="horFlow" presStyleCnt="0"/>
      <dgm:spPr/>
    </dgm:pt>
    <dgm:pt modelId="{8826939B-9545-4B33-BCB2-4546B305C49E}" type="pres">
      <dgm:prSet presAssocID="{159A5EE8-2DD4-406B-905A-495D8371DD91}" presName="bigChev" presStyleLbl="node1" presStyleIdx="5" presStyleCnt="14" custScaleX="230945"/>
      <dgm:spPr/>
      <dgm:t>
        <a:bodyPr/>
        <a:lstStyle/>
        <a:p>
          <a:endParaRPr lang="cs-CZ"/>
        </a:p>
      </dgm:t>
    </dgm:pt>
    <dgm:pt modelId="{6552FF0D-4EB8-47DC-96CA-C5A8785E159D}" type="pres">
      <dgm:prSet presAssocID="{159A5EE8-2DD4-406B-905A-495D8371DD91}" presName="vSp" presStyleCnt="0"/>
      <dgm:spPr/>
    </dgm:pt>
    <dgm:pt modelId="{65D84D4A-6E0C-4F30-B75B-A904AFC63E9F}" type="pres">
      <dgm:prSet presAssocID="{D4941608-6ECF-41B8-9C70-1364ED33FA35}" presName="horFlow" presStyleCnt="0"/>
      <dgm:spPr/>
    </dgm:pt>
    <dgm:pt modelId="{1734432F-3B1D-4ECC-953A-2BA13C7E8377}" type="pres">
      <dgm:prSet presAssocID="{D4941608-6ECF-41B8-9C70-1364ED33FA35}" presName="bigChev" presStyleLbl="node1" presStyleIdx="6" presStyleCnt="14" custScaleX="230945"/>
      <dgm:spPr/>
      <dgm:t>
        <a:bodyPr/>
        <a:lstStyle/>
        <a:p>
          <a:endParaRPr lang="cs-CZ"/>
        </a:p>
      </dgm:t>
    </dgm:pt>
    <dgm:pt modelId="{856E8A25-07B3-4AF7-8AAF-0E5B12473A2A}" type="pres">
      <dgm:prSet presAssocID="{D4941608-6ECF-41B8-9C70-1364ED33FA35}" presName="vSp" presStyleCnt="0"/>
      <dgm:spPr/>
    </dgm:pt>
    <dgm:pt modelId="{4BB8281A-9DE9-4729-A946-882760A27735}" type="pres">
      <dgm:prSet presAssocID="{DF15F5B1-5CE5-4334-98EA-0714C6D6C518}" presName="horFlow" presStyleCnt="0"/>
      <dgm:spPr/>
    </dgm:pt>
    <dgm:pt modelId="{8A25DFA3-45D8-4C1E-AA28-222D20B6B9B8}" type="pres">
      <dgm:prSet presAssocID="{DF15F5B1-5CE5-4334-98EA-0714C6D6C518}" presName="bigChev" presStyleLbl="node1" presStyleIdx="7" presStyleCnt="14" custScaleX="230945" custLinFactX="-112894" custLinFactNeighborX="-200000" custLinFactNeighborY="76811"/>
      <dgm:spPr/>
      <dgm:t>
        <a:bodyPr/>
        <a:lstStyle/>
        <a:p>
          <a:endParaRPr lang="cs-CZ"/>
        </a:p>
      </dgm:t>
    </dgm:pt>
    <dgm:pt modelId="{50AEBD57-672C-4DFA-A60D-9D913270452F}" type="pres">
      <dgm:prSet presAssocID="{DF15F5B1-5CE5-4334-98EA-0714C6D6C518}" presName="vSp" presStyleCnt="0"/>
      <dgm:spPr/>
    </dgm:pt>
    <dgm:pt modelId="{5DCC6048-2BB7-455C-A11A-CD4DFB1439D6}" type="pres">
      <dgm:prSet presAssocID="{DD01EF92-DB82-4997-81D3-AFE3B5FBF741}" presName="horFlow" presStyleCnt="0"/>
      <dgm:spPr/>
    </dgm:pt>
    <dgm:pt modelId="{30F42459-428F-40A2-AA0D-58002E824578}" type="pres">
      <dgm:prSet presAssocID="{DD01EF92-DB82-4997-81D3-AFE3B5FBF741}" presName="bigChev" presStyleLbl="node1" presStyleIdx="8" presStyleCnt="14" custScaleX="230945" custLinFactX="-100000" custLinFactY="30432" custLinFactNeighborX="-145845" custLinFactNeighborY="100000"/>
      <dgm:spPr/>
      <dgm:t>
        <a:bodyPr/>
        <a:lstStyle/>
        <a:p>
          <a:endParaRPr lang="cs-CZ"/>
        </a:p>
      </dgm:t>
    </dgm:pt>
    <dgm:pt modelId="{66EC6022-F01F-42EC-A0D6-922305376E62}" type="pres">
      <dgm:prSet presAssocID="{DD01EF92-DB82-4997-81D3-AFE3B5FBF741}" presName="vSp" presStyleCnt="0"/>
      <dgm:spPr/>
    </dgm:pt>
    <dgm:pt modelId="{BDBE59D5-1F7F-40E0-B37D-BE7EE9EB54EB}" type="pres">
      <dgm:prSet presAssocID="{496BBD45-E60B-4FDC-B7E5-9D8EFDB2ACF5}" presName="horFlow" presStyleCnt="0"/>
      <dgm:spPr/>
    </dgm:pt>
    <dgm:pt modelId="{166B2747-7358-4296-99E8-EC7BD03748EE}" type="pres">
      <dgm:prSet presAssocID="{496BBD45-E60B-4FDC-B7E5-9D8EFDB2ACF5}" presName="bigChev" presStyleLbl="node1" presStyleIdx="9" presStyleCnt="14" custScaleX="230945" custLinFactX="26647" custLinFactY="-51189" custLinFactNeighborX="100000" custLinFactNeighborY="-100000"/>
      <dgm:spPr/>
      <dgm:t>
        <a:bodyPr/>
        <a:lstStyle/>
        <a:p>
          <a:endParaRPr lang="cs-CZ"/>
        </a:p>
      </dgm:t>
    </dgm:pt>
    <dgm:pt modelId="{AE70A744-56F7-436B-A31B-6941C7C5AAC9}" type="pres">
      <dgm:prSet presAssocID="{496BBD45-E60B-4FDC-B7E5-9D8EFDB2ACF5}" presName="vSp" presStyleCnt="0"/>
      <dgm:spPr/>
    </dgm:pt>
    <dgm:pt modelId="{74403525-D7B5-409B-A990-AE980B4F909D}" type="pres">
      <dgm:prSet presAssocID="{9A116716-249C-4006-A588-106BE84C215D}" presName="horFlow" presStyleCnt="0"/>
      <dgm:spPr/>
    </dgm:pt>
    <dgm:pt modelId="{7FA9C59C-B597-4CED-9EDF-165F4C9D2F7D}" type="pres">
      <dgm:prSet presAssocID="{9A116716-249C-4006-A588-106BE84C215D}" presName="bigChev" presStyleLbl="node1" presStyleIdx="10" presStyleCnt="14" custScaleX="230945" custLinFactX="100000" custLinFactY="-16192" custLinFactNeighborX="116045" custLinFactNeighborY="-100000"/>
      <dgm:spPr/>
      <dgm:t>
        <a:bodyPr/>
        <a:lstStyle/>
        <a:p>
          <a:endParaRPr lang="cs-CZ"/>
        </a:p>
      </dgm:t>
    </dgm:pt>
    <dgm:pt modelId="{8ABFE858-AE3E-4927-A0A6-1DADE5E6DD94}" type="pres">
      <dgm:prSet presAssocID="{9A116716-249C-4006-A588-106BE84C215D}" presName="vSp" presStyleCnt="0"/>
      <dgm:spPr/>
    </dgm:pt>
    <dgm:pt modelId="{F904C021-8726-47F9-8565-E82A2A83A2A4}" type="pres">
      <dgm:prSet presAssocID="{D35BDC43-573F-4309-B3CC-9BBE8EB28C28}" presName="horFlow" presStyleCnt="0"/>
      <dgm:spPr/>
    </dgm:pt>
    <dgm:pt modelId="{0CA364CC-AC65-4F91-A74F-61674F094D38}" type="pres">
      <dgm:prSet presAssocID="{D35BDC43-573F-4309-B3CC-9BBE8EB28C28}" presName="bigChev" presStyleLbl="node1" presStyleIdx="11" presStyleCnt="14" custScaleX="230945" custLinFactX="-56447" custLinFactNeighborX="-100000" custLinFactNeighborY="-43946"/>
      <dgm:spPr/>
      <dgm:t>
        <a:bodyPr/>
        <a:lstStyle/>
        <a:p>
          <a:endParaRPr lang="cs-CZ"/>
        </a:p>
      </dgm:t>
    </dgm:pt>
    <dgm:pt modelId="{4735A5A0-5920-4EB6-B927-6B6AA9B8C169}" type="pres">
      <dgm:prSet presAssocID="{D35BDC43-573F-4309-B3CC-9BBE8EB28C28}" presName="vSp" presStyleCnt="0"/>
      <dgm:spPr/>
    </dgm:pt>
    <dgm:pt modelId="{6C1FF672-8886-4DBD-91AC-0081490A31EC}" type="pres">
      <dgm:prSet presAssocID="{E3F5BBC2-1699-4EB5-B618-6C963B12D880}" presName="horFlow" presStyleCnt="0"/>
      <dgm:spPr/>
    </dgm:pt>
    <dgm:pt modelId="{B02934F8-61F9-4839-8C19-83EFBA7F402E}" type="pres">
      <dgm:prSet presAssocID="{E3F5BBC2-1699-4EB5-B618-6C963B12D880}" presName="bigChev" presStyleLbl="node1" presStyleIdx="12" presStyleCnt="14" custScaleX="230945" custLinFactX="100000" custLinFactY="-76571" custLinFactNeighborX="197994" custLinFactNeighborY="-100000"/>
      <dgm:spPr/>
      <dgm:t>
        <a:bodyPr/>
        <a:lstStyle/>
        <a:p>
          <a:endParaRPr lang="cs-CZ"/>
        </a:p>
      </dgm:t>
    </dgm:pt>
    <dgm:pt modelId="{60B9574A-292F-44E6-B503-C859926CE12C}" type="pres">
      <dgm:prSet presAssocID="{E3F5BBC2-1699-4EB5-B618-6C963B12D880}" presName="vSp" presStyleCnt="0"/>
      <dgm:spPr/>
    </dgm:pt>
    <dgm:pt modelId="{4F6D2590-B673-4780-AACC-984B3C2CA78F}" type="pres">
      <dgm:prSet presAssocID="{9385A279-D7F2-4DCC-9014-1FB251A65260}" presName="horFlow" presStyleCnt="0"/>
      <dgm:spPr/>
    </dgm:pt>
    <dgm:pt modelId="{3C6831D1-092C-432F-B50D-ECC25C5F7097}" type="pres">
      <dgm:prSet presAssocID="{9385A279-D7F2-4DCC-9014-1FB251A65260}" presName="bigChev" presStyleLbl="node1" presStyleIdx="13" presStyleCnt="14" custScaleX="230945" custLinFactY="-22949" custLinFactNeighborX="-14900" custLinFactNeighborY="-100000"/>
      <dgm:spPr/>
      <dgm:t>
        <a:bodyPr/>
        <a:lstStyle/>
        <a:p>
          <a:endParaRPr lang="cs-CZ"/>
        </a:p>
      </dgm:t>
    </dgm:pt>
  </dgm:ptLst>
  <dgm:cxnLst>
    <dgm:cxn modelId="{4BFC3064-428B-4B45-BB58-5DFA49E5E966}" type="presOf" srcId="{DD01EF92-DB82-4997-81D3-AFE3B5FBF741}" destId="{30F42459-428F-40A2-AA0D-58002E824578}" srcOrd="0" destOrd="0" presId="urn:microsoft.com/office/officeart/2005/8/layout/lProcess3"/>
    <dgm:cxn modelId="{56FDFD1C-88D0-4554-9A1C-2410161B5A9C}" srcId="{23663313-C19F-4C7E-87D5-E7E8778D497E}" destId="{D4941608-6ECF-41B8-9C70-1364ED33FA35}" srcOrd="6" destOrd="0" parTransId="{7D8FFE06-B3A8-4F03-9E27-97793FAA3DAF}" sibTransId="{DD606C83-0FC2-4B1E-9373-E8A237F720E7}"/>
    <dgm:cxn modelId="{461F0F13-D030-4D7D-81E4-03156DF12DD1}" type="presOf" srcId="{9EF7C8FB-3535-4302-A9F1-8AEF536888F1}" destId="{10D24E9A-A027-46DB-A77F-2A0FDA1C159A}" srcOrd="0" destOrd="0" presId="urn:microsoft.com/office/officeart/2005/8/layout/lProcess3"/>
    <dgm:cxn modelId="{2D29B913-48C6-46C3-BF12-4C051A926315}" type="presOf" srcId="{BBE3B6EB-E826-4989-9744-DA7F42802AE1}" destId="{FC96B261-7C4A-484B-B60B-5B9D2EC63ECB}" srcOrd="0" destOrd="0" presId="urn:microsoft.com/office/officeart/2005/8/layout/lProcess3"/>
    <dgm:cxn modelId="{DFE75E27-32B3-4F31-95A2-F3FDC3AD9B01}" srcId="{23663313-C19F-4C7E-87D5-E7E8778D497E}" destId="{48FAF56C-2291-4DDA-A03D-3CE04DF62BEE}" srcOrd="1" destOrd="0" parTransId="{D447D3B6-7300-4E9A-8986-CA9E898D71FB}" sibTransId="{32FF8238-7FEF-4DA2-AAFA-7FF532AA7EFB}"/>
    <dgm:cxn modelId="{1F66454E-5DA7-4D56-A01C-2C95DEA22A3F}" type="presOf" srcId="{E3F5BBC2-1699-4EB5-B618-6C963B12D880}" destId="{B02934F8-61F9-4839-8C19-83EFBA7F402E}" srcOrd="0" destOrd="0" presId="urn:microsoft.com/office/officeart/2005/8/layout/lProcess3"/>
    <dgm:cxn modelId="{BB22B92D-BF70-4F0E-99BD-CFA4C201E4B4}" type="presOf" srcId="{D4941608-6ECF-41B8-9C70-1364ED33FA35}" destId="{1734432F-3B1D-4ECC-953A-2BA13C7E8377}" srcOrd="0" destOrd="0" presId="urn:microsoft.com/office/officeart/2005/8/layout/lProcess3"/>
    <dgm:cxn modelId="{C6B24348-9C52-42AD-9694-5DCFE3BB678B}" srcId="{23663313-C19F-4C7E-87D5-E7E8778D497E}" destId="{E3F5BBC2-1699-4EB5-B618-6C963B12D880}" srcOrd="12" destOrd="0" parTransId="{13FE1549-8BC5-4B4D-9601-555E2DCC26BD}" sibTransId="{3668FF8E-52A0-4C12-8DC3-15DB8044C36B}"/>
    <dgm:cxn modelId="{953E23ED-39B8-4A3C-88F8-6CE777BEB83E}" type="presOf" srcId="{48FAF56C-2291-4DDA-A03D-3CE04DF62BEE}" destId="{4426D6ED-CDDB-4969-ADDD-22125C2CB7A8}" srcOrd="0" destOrd="0" presId="urn:microsoft.com/office/officeart/2005/8/layout/lProcess3"/>
    <dgm:cxn modelId="{5BC49FCD-BD6E-4C02-B42F-EB6894FAFD3A}" srcId="{23663313-C19F-4C7E-87D5-E7E8778D497E}" destId="{9385A279-D7F2-4DCC-9014-1FB251A65260}" srcOrd="13" destOrd="0" parTransId="{F54603B9-26EC-4F4B-B45F-17AE45815A68}" sibTransId="{B431CFDC-A4E1-42F9-8C22-B02DEF545A65}"/>
    <dgm:cxn modelId="{D7DCF1AE-191C-474E-AA06-C6A20EAE7D5F}" srcId="{23663313-C19F-4C7E-87D5-E7E8778D497E}" destId="{EAF57017-1C2C-4379-BA24-20E054493308}" srcOrd="0" destOrd="0" parTransId="{A23972FC-BA21-4443-B49E-98ED3709D01A}" sibTransId="{DB28B002-2C33-411D-97EA-F0F2DBDB62AC}"/>
    <dgm:cxn modelId="{C4A1C23C-F36C-4C3C-831B-850F7A682748}" type="presOf" srcId="{23663313-C19F-4C7E-87D5-E7E8778D497E}" destId="{6872485C-0C2A-4970-ACF1-4CE3CABE8991}" srcOrd="0" destOrd="0" presId="urn:microsoft.com/office/officeart/2005/8/layout/lProcess3"/>
    <dgm:cxn modelId="{FA524F9E-E234-441F-B72D-382AAAA81907}" srcId="{23663313-C19F-4C7E-87D5-E7E8778D497E}" destId="{496BBD45-E60B-4FDC-B7E5-9D8EFDB2ACF5}" srcOrd="9" destOrd="0" parTransId="{83DB7B82-4039-4A09-AA7B-5E0C6363A9D0}" sibTransId="{FD222800-F8BC-4169-A669-9329CAEB4838}"/>
    <dgm:cxn modelId="{83DFF44A-6FF0-41E5-90AE-7C77B2218DDC}" srcId="{23663313-C19F-4C7E-87D5-E7E8778D497E}" destId="{159A5EE8-2DD4-406B-905A-495D8371DD91}" srcOrd="5" destOrd="0" parTransId="{7AFA6386-70F3-455B-9B75-12EB56FA530E}" sibTransId="{07217065-D0B6-48E3-B38A-D43B626B3B7F}"/>
    <dgm:cxn modelId="{BB289415-F4CC-4FB9-B286-2042E5202708}" srcId="{23663313-C19F-4C7E-87D5-E7E8778D497E}" destId="{9A116716-249C-4006-A588-106BE84C215D}" srcOrd="10" destOrd="0" parTransId="{CA82BF1B-703F-4CA9-BE69-6E99E3937953}" sibTransId="{1F214A4B-B767-49EC-A567-01441C378FC9}"/>
    <dgm:cxn modelId="{04D99FBD-58D9-4A57-BE08-389E82E18192}" srcId="{23663313-C19F-4C7E-87D5-E7E8778D497E}" destId="{DF15F5B1-5CE5-4334-98EA-0714C6D6C518}" srcOrd="7" destOrd="0" parTransId="{2C415AE6-9B77-4AA3-85F9-7286657F36C9}" sibTransId="{D2D52D53-07D7-4990-A083-6B23981A6DC7}"/>
    <dgm:cxn modelId="{018E0AC3-C909-44CA-AC15-DDA18FD77653}" srcId="{23663313-C19F-4C7E-87D5-E7E8778D497E}" destId="{9EF7C8FB-3535-4302-A9F1-8AEF536888F1}" srcOrd="4" destOrd="0" parTransId="{F30CFA47-24A4-48C8-851A-F5CD76429A3B}" sibTransId="{30366618-0119-45C3-B626-7EA83A25748C}"/>
    <dgm:cxn modelId="{9E744F78-5E40-42D9-A028-3737345FA4FF}" type="presOf" srcId="{9A116716-249C-4006-A588-106BE84C215D}" destId="{7FA9C59C-B597-4CED-9EDF-165F4C9D2F7D}" srcOrd="0" destOrd="0" presId="urn:microsoft.com/office/officeart/2005/8/layout/lProcess3"/>
    <dgm:cxn modelId="{B14134C0-9E0C-44ED-BBF5-312D6C742B80}" type="presOf" srcId="{DF15F5B1-5CE5-4334-98EA-0714C6D6C518}" destId="{8A25DFA3-45D8-4C1E-AA28-222D20B6B9B8}" srcOrd="0" destOrd="0" presId="urn:microsoft.com/office/officeart/2005/8/layout/lProcess3"/>
    <dgm:cxn modelId="{0E944B8B-BD79-48BB-934E-9633B135F1FF}" type="presOf" srcId="{496BBD45-E60B-4FDC-B7E5-9D8EFDB2ACF5}" destId="{166B2747-7358-4296-99E8-EC7BD03748EE}" srcOrd="0" destOrd="0" presId="urn:microsoft.com/office/officeart/2005/8/layout/lProcess3"/>
    <dgm:cxn modelId="{0137BDF3-4788-422A-BAAE-5B60140B3A93}" type="presOf" srcId="{159A5EE8-2DD4-406B-905A-495D8371DD91}" destId="{8826939B-9545-4B33-BCB2-4546B305C49E}" srcOrd="0" destOrd="0" presId="urn:microsoft.com/office/officeart/2005/8/layout/lProcess3"/>
    <dgm:cxn modelId="{BD75751F-5EBF-4CB0-9742-68ACCBCCE33C}" srcId="{23663313-C19F-4C7E-87D5-E7E8778D497E}" destId="{BBE3B6EB-E826-4989-9744-DA7F42802AE1}" srcOrd="2" destOrd="0" parTransId="{56665D78-1E3C-43F6-85C2-4F737A3D14D7}" sibTransId="{9CD0BA8C-3F10-43E4-8014-5F855C0858E8}"/>
    <dgm:cxn modelId="{D0751C0F-EF78-4081-BB44-6F74B5FD60A5}" srcId="{23663313-C19F-4C7E-87D5-E7E8778D497E}" destId="{DD01EF92-DB82-4997-81D3-AFE3B5FBF741}" srcOrd="8" destOrd="0" parTransId="{2E9509A4-D054-40AB-865D-91F46613765B}" sibTransId="{DA9712A3-413B-4744-86F7-F2CB04D9900B}"/>
    <dgm:cxn modelId="{A7617861-BBF1-43A8-83CF-51D7507897A2}" srcId="{23663313-C19F-4C7E-87D5-E7E8778D497E}" destId="{D35BDC43-573F-4309-B3CC-9BBE8EB28C28}" srcOrd="11" destOrd="0" parTransId="{F24A5D92-8FBC-4E09-A5D5-771988A236D2}" sibTransId="{B74A94F2-0D9C-42C1-8451-E1E160963734}"/>
    <dgm:cxn modelId="{811B0957-B380-439F-BC5E-5287E40B6BC8}" type="presOf" srcId="{9385A279-D7F2-4DCC-9014-1FB251A65260}" destId="{3C6831D1-092C-432F-B50D-ECC25C5F7097}" srcOrd="0" destOrd="0" presId="urn:microsoft.com/office/officeart/2005/8/layout/lProcess3"/>
    <dgm:cxn modelId="{680CD5AD-5D45-425B-8B16-29F50CD3BADD}" type="presOf" srcId="{423C5022-1F28-4A98-950A-D1DDF966669A}" destId="{9FE5A970-2D86-408F-8CBC-C03A02B7FF66}" srcOrd="0" destOrd="0" presId="urn:microsoft.com/office/officeart/2005/8/layout/lProcess3"/>
    <dgm:cxn modelId="{0426F778-C12C-4EB7-AB7A-7CB7BDDE10F2}" srcId="{23663313-C19F-4C7E-87D5-E7E8778D497E}" destId="{423C5022-1F28-4A98-950A-D1DDF966669A}" srcOrd="3" destOrd="0" parTransId="{D982B31D-D725-46AD-BCD0-107DF7751074}" sibTransId="{82C5BBEE-3839-475C-8E44-0CF8CEE36DCF}"/>
    <dgm:cxn modelId="{13A51336-5AEE-44FC-8EE3-62CD1672C5EA}" type="presOf" srcId="{D35BDC43-573F-4309-B3CC-9BBE8EB28C28}" destId="{0CA364CC-AC65-4F91-A74F-61674F094D38}" srcOrd="0" destOrd="0" presId="urn:microsoft.com/office/officeart/2005/8/layout/lProcess3"/>
    <dgm:cxn modelId="{CC66FE4A-63BD-41A6-9EB2-A4662A012D0C}" type="presOf" srcId="{EAF57017-1C2C-4379-BA24-20E054493308}" destId="{61F74CEF-804E-4BA3-85A1-EDF6D9D48A07}" srcOrd="0" destOrd="0" presId="urn:microsoft.com/office/officeart/2005/8/layout/lProcess3"/>
    <dgm:cxn modelId="{FD5B2AB0-A6EB-445B-9F10-CEB6369E86EE}" type="presParOf" srcId="{6872485C-0C2A-4970-ACF1-4CE3CABE8991}" destId="{93D0C44C-56DE-48E9-A449-44C64278B693}" srcOrd="0" destOrd="0" presId="urn:microsoft.com/office/officeart/2005/8/layout/lProcess3"/>
    <dgm:cxn modelId="{E4834DB5-FAE9-4C19-855D-762FFB8F73F8}" type="presParOf" srcId="{93D0C44C-56DE-48E9-A449-44C64278B693}" destId="{61F74CEF-804E-4BA3-85A1-EDF6D9D48A07}" srcOrd="0" destOrd="0" presId="urn:microsoft.com/office/officeart/2005/8/layout/lProcess3"/>
    <dgm:cxn modelId="{B0B82E8C-5511-4C9C-8ADD-CE65A8440FE5}" type="presParOf" srcId="{6872485C-0C2A-4970-ACF1-4CE3CABE8991}" destId="{A17C0C78-0AF4-4E1B-B278-BDF14BF6C62C}" srcOrd="1" destOrd="0" presId="urn:microsoft.com/office/officeart/2005/8/layout/lProcess3"/>
    <dgm:cxn modelId="{A2EE6A82-6B6B-4906-81E3-A323BD8BF33A}" type="presParOf" srcId="{6872485C-0C2A-4970-ACF1-4CE3CABE8991}" destId="{F1D88AD7-F19D-4045-99E4-825243DED069}" srcOrd="2" destOrd="0" presId="urn:microsoft.com/office/officeart/2005/8/layout/lProcess3"/>
    <dgm:cxn modelId="{80864D09-0929-4C2B-A647-F0DD7DF7BE7A}" type="presParOf" srcId="{F1D88AD7-F19D-4045-99E4-825243DED069}" destId="{4426D6ED-CDDB-4969-ADDD-22125C2CB7A8}" srcOrd="0" destOrd="0" presId="urn:microsoft.com/office/officeart/2005/8/layout/lProcess3"/>
    <dgm:cxn modelId="{BED96B62-5FF5-4758-9F1C-E216B4556BE0}" type="presParOf" srcId="{6872485C-0C2A-4970-ACF1-4CE3CABE8991}" destId="{CA30CBE3-433E-4052-A6E5-B93733822052}" srcOrd="3" destOrd="0" presId="urn:microsoft.com/office/officeart/2005/8/layout/lProcess3"/>
    <dgm:cxn modelId="{2F3258B2-0486-41FD-880C-824173AC75BD}" type="presParOf" srcId="{6872485C-0C2A-4970-ACF1-4CE3CABE8991}" destId="{24CEC03C-A4BF-4EA2-9FC7-7CEE1A8043AA}" srcOrd="4" destOrd="0" presId="urn:microsoft.com/office/officeart/2005/8/layout/lProcess3"/>
    <dgm:cxn modelId="{DFEE3C10-A161-4CAF-A38B-1E11AD719681}" type="presParOf" srcId="{24CEC03C-A4BF-4EA2-9FC7-7CEE1A8043AA}" destId="{FC96B261-7C4A-484B-B60B-5B9D2EC63ECB}" srcOrd="0" destOrd="0" presId="urn:microsoft.com/office/officeart/2005/8/layout/lProcess3"/>
    <dgm:cxn modelId="{15F88062-62E2-47A3-B8DA-6830F1C769CB}" type="presParOf" srcId="{6872485C-0C2A-4970-ACF1-4CE3CABE8991}" destId="{3D212F30-8B12-4D08-9945-093696C3516F}" srcOrd="5" destOrd="0" presId="urn:microsoft.com/office/officeart/2005/8/layout/lProcess3"/>
    <dgm:cxn modelId="{29329E5C-59EE-4CD7-B4DE-51566117BB69}" type="presParOf" srcId="{6872485C-0C2A-4970-ACF1-4CE3CABE8991}" destId="{7D6922E7-0139-41E6-B4F0-6F3F359CACEC}" srcOrd="6" destOrd="0" presId="urn:microsoft.com/office/officeart/2005/8/layout/lProcess3"/>
    <dgm:cxn modelId="{FB69BCD3-F5DC-4EF5-9FC1-8A02E83B29DF}" type="presParOf" srcId="{7D6922E7-0139-41E6-B4F0-6F3F359CACEC}" destId="{9FE5A970-2D86-408F-8CBC-C03A02B7FF66}" srcOrd="0" destOrd="0" presId="urn:microsoft.com/office/officeart/2005/8/layout/lProcess3"/>
    <dgm:cxn modelId="{78099D43-B78D-45C4-9CEA-041DC61D0CB5}" type="presParOf" srcId="{6872485C-0C2A-4970-ACF1-4CE3CABE8991}" destId="{C34E2EC1-8CA5-4536-9AEE-AB7173259025}" srcOrd="7" destOrd="0" presId="urn:microsoft.com/office/officeart/2005/8/layout/lProcess3"/>
    <dgm:cxn modelId="{C98CC4A8-FD9C-47BE-8A89-FD44BAE767C0}" type="presParOf" srcId="{6872485C-0C2A-4970-ACF1-4CE3CABE8991}" destId="{0AD61FCC-F1ED-4C03-A2CC-BD6E71BF0264}" srcOrd="8" destOrd="0" presId="urn:microsoft.com/office/officeart/2005/8/layout/lProcess3"/>
    <dgm:cxn modelId="{1FF2FAA0-57CF-49F8-A4DC-635EE8324DEC}" type="presParOf" srcId="{0AD61FCC-F1ED-4C03-A2CC-BD6E71BF0264}" destId="{10D24E9A-A027-46DB-A77F-2A0FDA1C159A}" srcOrd="0" destOrd="0" presId="urn:microsoft.com/office/officeart/2005/8/layout/lProcess3"/>
    <dgm:cxn modelId="{6A331E1B-918A-408B-9DEA-3052FB1F7CCB}" type="presParOf" srcId="{6872485C-0C2A-4970-ACF1-4CE3CABE8991}" destId="{BB2C48C7-4EC3-49C4-8D67-39125CA4867D}" srcOrd="9" destOrd="0" presId="urn:microsoft.com/office/officeart/2005/8/layout/lProcess3"/>
    <dgm:cxn modelId="{87CEA458-8EB6-480F-9231-A7E2A81285F3}" type="presParOf" srcId="{6872485C-0C2A-4970-ACF1-4CE3CABE8991}" destId="{51440B0B-470B-490A-AB3B-74C2C9D02D2E}" srcOrd="10" destOrd="0" presId="urn:microsoft.com/office/officeart/2005/8/layout/lProcess3"/>
    <dgm:cxn modelId="{CB6A5037-9039-4415-8BDA-E6CCFF758733}" type="presParOf" srcId="{51440B0B-470B-490A-AB3B-74C2C9D02D2E}" destId="{8826939B-9545-4B33-BCB2-4546B305C49E}" srcOrd="0" destOrd="0" presId="urn:microsoft.com/office/officeart/2005/8/layout/lProcess3"/>
    <dgm:cxn modelId="{D9F6B7F7-1219-4299-85E0-E5685F09607E}" type="presParOf" srcId="{6872485C-0C2A-4970-ACF1-4CE3CABE8991}" destId="{6552FF0D-4EB8-47DC-96CA-C5A8785E159D}" srcOrd="11" destOrd="0" presId="urn:microsoft.com/office/officeart/2005/8/layout/lProcess3"/>
    <dgm:cxn modelId="{B2F7E53D-2EA2-4C8B-AD2E-185BF60EBAD3}" type="presParOf" srcId="{6872485C-0C2A-4970-ACF1-4CE3CABE8991}" destId="{65D84D4A-6E0C-4F30-B75B-A904AFC63E9F}" srcOrd="12" destOrd="0" presId="urn:microsoft.com/office/officeart/2005/8/layout/lProcess3"/>
    <dgm:cxn modelId="{625DDA17-D634-495A-AE8F-8DFD985832B0}" type="presParOf" srcId="{65D84D4A-6E0C-4F30-B75B-A904AFC63E9F}" destId="{1734432F-3B1D-4ECC-953A-2BA13C7E8377}" srcOrd="0" destOrd="0" presId="urn:microsoft.com/office/officeart/2005/8/layout/lProcess3"/>
    <dgm:cxn modelId="{50099FC5-7063-40A3-95CC-F4B1A0E1B905}" type="presParOf" srcId="{6872485C-0C2A-4970-ACF1-4CE3CABE8991}" destId="{856E8A25-07B3-4AF7-8AAF-0E5B12473A2A}" srcOrd="13" destOrd="0" presId="urn:microsoft.com/office/officeart/2005/8/layout/lProcess3"/>
    <dgm:cxn modelId="{B9D3707F-DF2E-4D23-B4E0-6CE06C00626C}" type="presParOf" srcId="{6872485C-0C2A-4970-ACF1-4CE3CABE8991}" destId="{4BB8281A-9DE9-4729-A946-882760A27735}" srcOrd="14" destOrd="0" presId="urn:microsoft.com/office/officeart/2005/8/layout/lProcess3"/>
    <dgm:cxn modelId="{4CB37161-87E2-4EDD-983C-A98B3CFF3D0C}" type="presParOf" srcId="{4BB8281A-9DE9-4729-A946-882760A27735}" destId="{8A25DFA3-45D8-4C1E-AA28-222D20B6B9B8}" srcOrd="0" destOrd="0" presId="urn:microsoft.com/office/officeart/2005/8/layout/lProcess3"/>
    <dgm:cxn modelId="{7F6E8017-4B20-4165-80BF-444BA4A30C45}" type="presParOf" srcId="{6872485C-0C2A-4970-ACF1-4CE3CABE8991}" destId="{50AEBD57-672C-4DFA-A60D-9D913270452F}" srcOrd="15" destOrd="0" presId="urn:microsoft.com/office/officeart/2005/8/layout/lProcess3"/>
    <dgm:cxn modelId="{CB916282-08D6-4061-B77E-A2CE4FFDBD4F}" type="presParOf" srcId="{6872485C-0C2A-4970-ACF1-4CE3CABE8991}" destId="{5DCC6048-2BB7-455C-A11A-CD4DFB1439D6}" srcOrd="16" destOrd="0" presId="urn:microsoft.com/office/officeart/2005/8/layout/lProcess3"/>
    <dgm:cxn modelId="{7A4CC0C8-AFCD-46B4-B355-464FB810A237}" type="presParOf" srcId="{5DCC6048-2BB7-455C-A11A-CD4DFB1439D6}" destId="{30F42459-428F-40A2-AA0D-58002E824578}" srcOrd="0" destOrd="0" presId="urn:microsoft.com/office/officeart/2005/8/layout/lProcess3"/>
    <dgm:cxn modelId="{FB648028-767D-4B40-A165-DF867DE026C6}" type="presParOf" srcId="{6872485C-0C2A-4970-ACF1-4CE3CABE8991}" destId="{66EC6022-F01F-42EC-A0D6-922305376E62}" srcOrd="17" destOrd="0" presId="urn:microsoft.com/office/officeart/2005/8/layout/lProcess3"/>
    <dgm:cxn modelId="{902985DB-3EA9-4192-8F7F-5A7BB193A76E}" type="presParOf" srcId="{6872485C-0C2A-4970-ACF1-4CE3CABE8991}" destId="{BDBE59D5-1F7F-40E0-B37D-BE7EE9EB54EB}" srcOrd="18" destOrd="0" presId="urn:microsoft.com/office/officeart/2005/8/layout/lProcess3"/>
    <dgm:cxn modelId="{5E099E00-0B8D-473D-9D25-F493A8E44617}" type="presParOf" srcId="{BDBE59D5-1F7F-40E0-B37D-BE7EE9EB54EB}" destId="{166B2747-7358-4296-99E8-EC7BD03748EE}" srcOrd="0" destOrd="0" presId="urn:microsoft.com/office/officeart/2005/8/layout/lProcess3"/>
    <dgm:cxn modelId="{42CD766F-F151-482A-B131-B4C858185936}" type="presParOf" srcId="{6872485C-0C2A-4970-ACF1-4CE3CABE8991}" destId="{AE70A744-56F7-436B-A31B-6941C7C5AAC9}" srcOrd="19" destOrd="0" presId="urn:microsoft.com/office/officeart/2005/8/layout/lProcess3"/>
    <dgm:cxn modelId="{078CDB68-9D3D-4926-AD8C-471F3C773A76}" type="presParOf" srcId="{6872485C-0C2A-4970-ACF1-4CE3CABE8991}" destId="{74403525-D7B5-409B-A990-AE980B4F909D}" srcOrd="20" destOrd="0" presId="urn:microsoft.com/office/officeart/2005/8/layout/lProcess3"/>
    <dgm:cxn modelId="{A34869BE-971B-46A0-BEA6-A05D9ECE83C8}" type="presParOf" srcId="{74403525-D7B5-409B-A990-AE980B4F909D}" destId="{7FA9C59C-B597-4CED-9EDF-165F4C9D2F7D}" srcOrd="0" destOrd="0" presId="urn:microsoft.com/office/officeart/2005/8/layout/lProcess3"/>
    <dgm:cxn modelId="{CD74D574-9CF1-4C6D-9D56-25377A12030C}" type="presParOf" srcId="{6872485C-0C2A-4970-ACF1-4CE3CABE8991}" destId="{8ABFE858-AE3E-4927-A0A6-1DADE5E6DD94}" srcOrd="21" destOrd="0" presId="urn:microsoft.com/office/officeart/2005/8/layout/lProcess3"/>
    <dgm:cxn modelId="{95933F47-9559-478A-8848-95D2E2AD0753}" type="presParOf" srcId="{6872485C-0C2A-4970-ACF1-4CE3CABE8991}" destId="{F904C021-8726-47F9-8565-E82A2A83A2A4}" srcOrd="22" destOrd="0" presId="urn:microsoft.com/office/officeart/2005/8/layout/lProcess3"/>
    <dgm:cxn modelId="{5853C70D-F37A-4352-AB02-D0724F536289}" type="presParOf" srcId="{F904C021-8726-47F9-8565-E82A2A83A2A4}" destId="{0CA364CC-AC65-4F91-A74F-61674F094D38}" srcOrd="0" destOrd="0" presId="urn:microsoft.com/office/officeart/2005/8/layout/lProcess3"/>
    <dgm:cxn modelId="{DEE37F81-A351-4851-AC0A-4786455C3A5D}" type="presParOf" srcId="{6872485C-0C2A-4970-ACF1-4CE3CABE8991}" destId="{4735A5A0-5920-4EB6-B927-6B6AA9B8C169}" srcOrd="23" destOrd="0" presId="urn:microsoft.com/office/officeart/2005/8/layout/lProcess3"/>
    <dgm:cxn modelId="{9B08D78D-C509-434D-85B7-4E24AE930945}" type="presParOf" srcId="{6872485C-0C2A-4970-ACF1-4CE3CABE8991}" destId="{6C1FF672-8886-4DBD-91AC-0081490A31EC}" srcOrd="24" destOrd="0" presId="urn:microsoft.com/office/officeart/2005/8/layout/lProcess3"/>
    <dgm:cxn modelId="{268B1D9D-68DC-42B5-B1BF-F6E53B0472FD}" type="presParOf" srcId="{6C1FF672-8886-4DBD-91AC-0081490A31EC}" destId="{B02934F8-61F9-4839-8C19-83EFBA7F402E}" srcOrd="0" destOrd="0" presId="urn:microsoft.com/office/officeart/2005/8/layout/lProcess3"/>
    <dgm:cxn modelId="{01DB94F6-C161-4B87-83EB-A27BBF849356}" type="presParOf" srcId="{6872485C-0C2A-4970-ACF1-4CE3CABE8991}" destId="{60B9574A-292F-44E6-B503-C859926CE12C}" srcOrd="25" destOrd="0" presId="urn:microsoft.com/office/officeart/2005/8/layout/lProcess3"/>
    <dgm:cxn modelId="{1EB5625A-F989-4B79-905A-F8EBBE61F33A}" type="presParOf" srcId="{6872485C-0C2A-4970-ACF1-4CE3CABE8991}" destId="{4F6D2590-B673-4780-AACC-984B3C2CA78F}" srcOrd="26" destOrd="0" presId="urn:microsoft.com/office/officeart/2005/8/layout/lProcess3"/>
    <dgm:cxn modelId="{89C7CA36-3017-4771-A233-9306010DED0E}" type="presParOf" srcId="{4F6D2590-B673-4780-AACC-984B3C2CA78F}" destId="{3C6831D1-092C-432F-B50D-ECC25C5F709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663313-C19F-4C7E-87D5-E7E8778D497E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</dgm:pt>
    <dgm:pt modelId="{EAF57017-1C2C-4379-BA24-20E054493308}">
      <dgm:prSet phldrT="[Text]" custT="1"/>
      <dgm:spPr/>
      <dgm:t>
        <a:bodyPr/>
        <a:lstStyle/>
        <a:p>
          <a:r>
            <a:rPr lang="cs-CZ" sz="2000" dirty="0" smtClean="0"/>
            <a:t>vítr</a:t>
          </a:r>
          <a:endParaRPr lang="cs-CZ" sz="2000" dirty="0"/>
        </a:p>
      </dgm:t>
    </dgm:pt>
    <dgm:pt modelId="{A23972FC-BA21-4443-B49E-98ED3709D01A}" type="parTrans" cxnId="{D7DCF1AE-191C-474E-AA06-C6A20EAE7D5F}">
      <dgm:prSet/>
      <dgm:spPr/>
      <dgm:t>
        <a:bodyPr/>
        <a:lstStyle/>
        <a:p>
          <a:endParaRPr lang="cs-CZ"/>
        </a:p>
      </dgm:t>
    </dgm:pt>
    <dgm:pt modelId="{DB28B002-2C33-411D-97EA-F0F2DBDB62AC}" type="sibTrans" cxnId="{D7DCF1AE-191C-474E-AA06-C6A20EAE7D5F}">
      <dgm:prSet/>
      <dgm:spPr/>
      <dgm:t>
        <a:bodyPr/>
        <a:lstStyle/>
        <a:p>
          <a:endParaRPr lang="cs-CZ"/>
        </a:p>
      </dgm:t>
    </dgm:pt>
    <dgm:pt modelId="{48FAF56C-2291-4DDA-A03D-3CE04DF62BEE}">
      <dgm:prSet phldrT="[Text]" custT="1"/>
      <dgm:spPr/>
      <dgm:t>
        <a:bodyPr/>
        <a:lstStyle/>
        <a:p>
          <a:r>
            <a:rPr lang="cs-CZ" sz="2000" dirty="0" smtClean="0"/>
            <a:t>čmeláci</a:t>
          </a:r>
          <a:endParaRPr lang="cs-CZ" sz="2000" dirty="0"/>
        </a:p>
      </dgm:t>
    </dgm:pt>
    <dgm:pt modelId="{D447D3B6-7300-4E9A-8986-CA9E898D71FB}" type="parTrans" cxnId="{DFE75E27-32B3-4F31-95A2-F3FDC3AD9B01}">
      <dgm:prSet/>
      <dgm:spPr/>
      <dgm:t>
        <a:bodyPr/>
        <a:lstStyle/>
        <a:p>
          <a:endParaRPr lang="cs-CZ"/>
        </a:p>
      </dgm:t>
    </dgm:pt>
    <dgm:pt modelId="{32FF8238-7FEF-4DA2-AAFA-7FF532AA7EFB}" type="sibTrans" cxnId="{DFE75E27-32B3-4F31-95A2-F3FDC3AD9B01}">
      <dgm:prSet/>
      <dgm:spPr/>
      <dgm:t>
        <a:bodyPr/>
        <a:lstStyle/>
        <a:p>
          <a:endParaRPr lang="cs-CZ"/>
        </a:p>
      </dgm:t>
    </dgm:pt>
    <dgm:pt modelId="{BBE3B6EB-E826-4989-9744-DA7F42802AE1}">
      <dgm:prSet phldrT="[Text]" custT="1"/>
      <dgm:spPr/>
      <dgm:t>
        <a:bodyPr/>
        <a:lstStyle/>
        <a:p>
          <a:r>
            <a:rPr lang="cs-CZ" sz="2000" dirty="0" smtClean="0"/>
            <a:t>oheň</a:t>
          </a:r>
          <a:endParaRPr lang="cs-CZ" sz="2000" dirty="0"/>
        </a:p>
      </dgm:t>
    </dgm:pt>
    <dgm:pt modelId="{56665D78-1E3C-43F6-85C2-4F737A3D14D7}" type="parTrans" cxnId="{BD75751F-5EBF-4CB0-9742-68ACCBCCE33C}">
      <dgm:prSet/>
      <dgm:spPr/>
      <dgm:t>
        <a:bodyPr/>
        <a:lstStyle/>
        <a:p>
          <a:endParaRPr lang="cs-CZ"/>
        </a:p>
      </dgm:t>
    </dgm:pt>
    <dgm:pt modelId="{9CD0BA8C-3F10-43E4-8014-5F855C0858E8}" type="sibTrans" cxnId="{BD75751F-5EBF-4CB0-9742-68ACCBCCE33C}">
      <dgm:prSet/>
      <dgm:spPr/>
      <dgm:t>
        <a:bodyPr/>
        <a:lstStyle/>
        <a:p>
          <a:endParaRPr lang="cs-CZ"/>
        </a:p>
      </dgm:t>
    </dgm:pt>
    <dgm:pt modelId="{D4941608-6ECF-41B8-9C70-1364ED33FA35}">
      <dgm:prSet phldrT="[Text]" custT="1"/>
      <dgm:spPr/>
      <dgm:t>
        <a:bodyPr/>
        <a:lstStyle/>
        <a:p>
          <a:r>
            <a:rPr lang="cs-CZ" sz="2000" dirty="0" smtClean="0"/>
            <a:t>zvonečky</a:t>
          </a:r>
          <a:endParaRPr lang="cs-CZ" sz="2000" dirty="0"/>
        </a:p>
      </dgm:t>
    </dgm:pt>
    <dgm:pt modelId="{7D8FFE06-B3A8-4F03-9E27-97793FAA3DAF}" type="parTrans" cxnId="{56FDFD1C-88D0-4554-9A1C-2410161B5A9C}">
      <dgm:prSet/>
      <dgm:spPr/>
      <dgm:t>
        <a:bodyPr/>
        <a:lstStyle/>
        <a:p>
          <a:endParaRPr lang="cs-CZ"/>
        </a:p>
      </dgm:t>
    </dgm:pt>
    <dgm:pt modelId="{DD606C83-0FC2-4B1E-9373-E8A237F720E7}" type="sibTrans" cxnId="{56FDFD1C-88D0-4554-9A1C-2410161B5A9C}">
      <dgm:prSet/>
      <dgm:spPr/>
      <dgm:t>
        <a:bodyPr/>
        <a:lstStyle/>
        <a:p>
          <a:endParaRPr lang="cs-CZ"/>
        </a:p>
      </dgm:t>
    </dgm:pt>
    <dgm:pt modelId="{423C5022-1F28-4A98-950A-D1DDF966669A}">
      <dgm:prSet phldrT="[Text]" custT="1"/>
      <dgm:spPr/>
      <dgm:t>
        <a:bodyPr/>
        <a:lstStyle/>
        <a:p>
          <a:r>
            <a:rPr lang="cs-CZ" sz="2000" dirty="0" smtClean="0"/>
            <a:t>chaloupka</a:t>
          </a:r>
          <a:endParaRPr lang="cs-CZ" sz="2000" dirty="0"/>
        </a:p>
      </dgm:t>
    </dgm:pt>
    <dgm:pt modelId="{D982B31D-D725-46AD-BCD0-107DF7751074}" type="parTrans" cxnId="{0426F778-C12C-4EB7-AB7A-7CB7BDDE10F2}">
      <dgm:prSet/>
      <dgm:spPr/>
      <dgm:t>
        <a:bodyPr/>
        <a:lstStyle/>
        <a:p>
          <a:endParaRPr lang="cs-CZ"/>
        </a:p>
      </dgm:t>
    </dgm:pt>
    <dgm:pt modelId="{82C5BBEE-3839-475C-8E44-0CF8CEE36DCF}" type="sibTrans" cxnId="{0426F778-C12C-4EB7-AB7A-7CB7BDDE10F2}">
      <dgm:prSet/>
      <dgm:spPr/>
      <dgm:t>
        <a:bodyPr/>
        <a:lstStyle/>
        <a:p>
          <a:endParaRPr lang="cs-CZ"/>
        </a:p>
      </dgm:t>
    </dgm:pt>
    <dgm:pt modelId="{9EF7C8FB-3535-4302-A9F1-8AEF536888F1}">
      <dgm:prSet phldrT="[Text]" custT="1"/>
      <dgm:spPr/>
      <dgm:t>
        <a:bodyPr/>
        <a:lstStyle/>
        <a:p>
          <a:r>
            <a:rPr lang="cs-CZ" sz="2000" dirty="0" smtClean="0"/>
            <a:t>krtek</a:t>
          </a:r>
          <a:endParaRPr lang="cs-CZ" sz="2000" dirty="0"/>
        </a:p>
      </dgm:t>
    </dgm:pt>
    <dgm:pt modelId="{F30CFA47-24A4-48C8-851A-F5CD76429A3B}" type="parTrans" cxnId="{018E0AC3-C909-44CA-AC15-DDA18FD77653}">
      <dgm:prSet/>
      <dgm:spPr/>
      <dgm:t>
        <a:bodyPr/>
        <a:lstStyle/>
        <a:p>
          <a:endParaRPr lang="cs-CZ"/>
        </a:p>
      </dgm:t>
    </dgm:pt>
    <dgm:pt modelId="{30366618-0119-45C3-B626-7EA83A25748C}" type="sibTrans" cxnId="{018E0AC3-C909-44CA-AC15-DDA18FD77653}">
      <dgm:prSet/>
      <dgm:spPr/>
      <dgm:t>
        <a:bodyPr/>
        <a:lstStyle/>
        <a:p>
          <a:endParaRPr lang="cs-CZ"/>
        </a:p>
      </dgm:t>
    </dgm:pt>
    <dgm:pt modelId="{159A5EE8-2DD4-406B-905A-495D8371DD91}">
      <dgm:prSet phldrT="[Text]" custT="1"/>
      <dgm:spPr/>
      <dgm:t>
        <a:bodyPr/>
        <a:lstStyle/>
        <a:p>
          <a:r>
            <a:rPr lang="cs-CZ" sz="2000" dirty="0" smtClean="0"/>
            <a:t>všichni</a:t>
          </a:r>
          <a:endParaRPr lang="cs-CZ" sz="2000" dirty="0"/>
        </a:p>
      </dgm:t>
    </dgm:pt>
    <dgm:pt modelId="{7AFA6386-70F3-455B-9B75-12EB56FA530E}" type="parTrans" cxnId="{83DFF44A-6FF0-41E5-90AE-7C77B2218DDC}">
      <dgm:prSet/>
      <dgm:spPr/>
      <dgm:t>
        <a:bodyPr/>
        <a:lstStyle/>
        <a:p>
          <a:endParaRPr lang="cs-CZ"/>
        </a:p>
      </dgm:t>
    </dgm:pt>
    <dgm:pt modelId="{07217065-D0B6-48E3-B38A-D43B626B3B7F}" type="sibTrans" cxnId="{83DFF44A-6FF0-41E5-90AE-7C77B2218DDC}">
      <dgm:prSet/>
      <dgm:spPr/>
      <dgm:t>
        <a:bodyPr/>
        <a:lstStyle/>
        <a:p>
          <a:endParaRPr lang="cs-CZ"/>
        </a:p>
      </dgm:t>
    </dgm:pt>
    <dgm:pt modelId="{DF15F5B1-5CE5-4334-98EA-0714C6D6C518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foukal</a:t>
          </a:r>
          <a:endParaRPr lang="cs-CZ" sz="2000" dirty="0"/>
        </a:p>
      </dgm:t>
    </dgm:pt>
    <dgm:pt modelId="{2C415AE6-9B77-4AA3-85F9-7286657F36C9}" type="parTrans" cxnId="{04D99FBD-58D9-4A57-BE08-389E82E18192}">
      <dgm:prSet/>
      <dgm:spPr/>
      <dgm:t>
        <a:bodyPr/>
        <a:lstStyle/>
        <a:p>
          <a:endParaRPr lang="cs-CZ"/>
        </a:p>
      </dgm:t>
    </dgm:pt>
    <dgm:pt modelId="{D2D52D53-07D7-4990-A083-6B23981A6DC7}" type="sibTrans" cxnId="{04D99FBD-58D9-4A57-BE08-389E82E18192}">
      <dgm:prSet/>
      <dgm:spPr/>
      <dgm:t>
        <a:bodyPr/>
        <a:lstStyle/>
        <a:p>
          <a:endParaRPr lang="cs-CZ"/>
        </a:p>
      </dgm:t>
    </dgm:pt>
    <dgm:pt modelId="{DD01EF92-DB82-4997-81D3-AFE3B5FBF741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vyletěli</a:t>
          </a:r>
          <a:endParaRPr lang="cs-CZ" sz="2000" dirty="0"/>
        </a:p>
      </dgm:t>
    </dgm:pt>
    <dgm:pt modelId="{2E9509A4-D054-40AB-865D-91F46613765B}" type="parTrans" cxnId="{D0751C0F-EF78-4081-BB44-6F74B5FD60A5}">
      <dgm:prSet/>
      <dgm:spPr/>
      <dgm:t>
        <a:bodyPr/>
        <a:lstStyle/>
        <a:p>
          <a:endParaRPr lang="cs-CZ"/>
        </a:p>
      </dgm:t>
    </dgm:pt>
    <dgm:pt modelId="{DA9712A3-413B-4744-86F7-F2CB04D9900B}" type="sibTrans" cxnId="{D0751C0F-EF78-4081-BB44-6F74B5FD60A5}">
      <dgm:prSet/>
      <dgm:spPr/>
      <dgm:t>
        <a:bodyPr/>
        <a:lstStyle/>
        <a:p>
          <a:endParaRPr lang="cs-CZ"/>
        </a:p>
      </dgm:t>
    </dgm:pt>
    <dgm:pt modelId="{496BBD45-E60B-4FDC-B7E5-9D8EFDB2ACF5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syčel</a:t>
          </a:r>
          <a:endParaRPr lang="cs-CZ" sz="2000" dirty="0"/>
        </a:p>
      </dgm:t>
    </dgm:pt>
    <dgm:pt modelId="{83DB7B82-4039-4A09-AA7B-5E0C6363A9D0}" type="parTrans" cxnId="{FA524F9E-E234-441F-B72D-382AAAA81907}">
      <dgm:prSet/>
      <dgm:spPr/>
      <dgm:t>
        <a:bodyPr/>
        <a:lstStyle/>
        <a:p>
          <a:endParaRPr lang="cs-CZ"/>
        </a:p>
      </dgm:t>
    </dgm:pt>
    <dgm:pt modelId="{FD222800-F8BC-4169-A669-9329CAEB4838}" type="sibTrans" cxnId="{FA524F9E-E234-441F-B72D-382AAAA81907}">
      <dgm:prSet/>
      <dgm:spPr/>
      <dgm:t>
        <a:bodyPr/>
        <a:lstStyle/>
        <a:p>
          <a:endParaRPr lang="cs-CZ"/>
        </a:p>
      </dgm:t>
    </dgm:pt>
    <dgm:pt modelId="{9A116716-249C-4006-A588-106BE84C215D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shoří</a:t>
          </a:r>
          <a:endParaRPr lang="cs-CZ" sz="2000" dirty="0"/>
        </a:p>
      </dgm:t>
    </dgm:pt>
    <dgm:pt modelId="{CA82BF1B-703F-4CA9-BE69-6E99E3937953}" type="parTrans" cxnId="{BB289415-F4CC-4FB9-B286-2042E5202708}">
      <dgm:prSet/>
      <dgm:spPr/>
      <dgm:t>
        <a:bodyPr/>
        <a:lstStyle/>
        <a:p>
          <a:endParaRPr lang="cs-CZ"/>
        </a:p>
      </dgm:t>
    </dgm:pt>
    <dgm:pt modelId="{1F214A4B-B767-49EC-A567-01441C378FC9}" type="sibTrans" cxnId="{BB289415-F4CC-4FB9-B286-2042E5202708}">
      <dgm:prSet/>
      <dgm:spPr/>
      <dgm:t>
        <a:bodyPr/>
        <a:lstStyle/>
        <a:p>
          <a:endParaRPr lang="cs-CZ"/>
        </a:p>
      </dgm:t>
    </dgm:pt>
    <dgm:pt modelId="{D35BDC43-573F-4309-B3CC-9BBE8EB28C28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se zavrtal</a:t>
          </a:r>
          <a:endParaRPr lang="cs-CZ" sz="2000" dirty="0"/>
        </a:p>
      </dgm:t>
    </dgm:pt>
    <dgm:pt modelId="{F24A5D92-8FBC-4E09-A5D5-771988A236D2}" type="parTrans" cxnId="{A7617861-BBF1-43A8-83CF-51D7507897A2}">
      <dgm:prSet/>
      <dgm:spPr/>
      <dgm:t>
        <a:bodyPr/>
        <a:lstStyle/>
        <a:p>
          <a:endParaRPr lang="cs-CZ"/>
        </a:p>
      </dgm:t>
    </dgm:pt>
    <dgm:pt modelId="{B74A94F2-0D9C-42C1-8451-E1E160963734}" type="sibTrans" cxnId="{A7617861-BBF1-43A8-83CF-51D7507897A2}">
      <dgm:prSet/>
      <dgm:spPr/>
      <dgm:t>
        <a:bodyPr/>
        <a:lstStyle/>
        <a:p>
          <a:endParaRPr lang="cs-CZ"/>
        </a:p>
      </dgm:t>
    </dgm:pt>
    <dgm:pt modelId="{E3F5BBC2-1699-4EB5-B618-6C963B12D880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se </a:t>
          </a:r>
          <a:r>
            <a:rPr lang="cs-CZ" sz="2000" dirty="0" smtClean="0"/>
            <a:t>rozkývaly</a:t>
          </a:r>
          <a:endParaRPr lang="cs-CZ" sz="2000" dirty="0"/>
        </a:p>
      </dgm:t>
    </dgm:pt>
    <dgm:pt modelId="{13FE1549-8BC5-4B4D-9601-555E2DCC26BD}" type="parTrans" cxnId="{C6B24348-9C52-42AD-9694-5DCFE3BB678B}">
      <dgm:prSet/>
      <dgm:spPr/>
      <dgm:t>
        <a:bodyPr/>
        <a:lstStyle/>
        <a:p>
          <a:endParaRPr lang="cs-CZ"/>
        </a:p>
      </dgm:t>
    </dgm:pt>
    <dgm:pt modelId="{3668FF8E-52A0-4C12-8DC3-15DB8044C36B}" type="sibTrans" cxnId="{C6B24348-9C52-42AD-9694-5DCFE3BB678B}">
      <dgm:prSet/>
      <dgm:spPr/>
      <dgm:t>
        <a:bodyPr/>
        <a:lstStyle/>
        <a:p>
          <a:endParaRPr lang="cs-CZ"/>
        </a:p>
      </dgm:t>
    </dgm:pt>
    <dgm:pt modelId="{9385A279-D7F2-4DCC-9014-1FB251A65260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2000" dirty="0" smtClean="0"/>
            <a:t>se </a:t>
          </a:r>
          <a:r>
            <a:rPr lang="cs-CZ" sz="2000" dirty="0" smtClean="0"/>
            <a:t>roztancovali</a:t>
          </a:r>
          <a:endParaRPr lang="cs-CZ" sz="2000" dirty="0"/>
        </a:p>
      </dgm:t>
    </dgm:pt>
    <dgm:pt modelId="{F54603B9-26EC-4F4B-B45F-17AE45815A68}" type="parTrans" cxnId="{5BC49FCD-BD6E-4C02-B42F-EB6894FAFD3A}">
      <dgm:prSet/>
      <dgm:spPr/>
      <dgm:t>
        <a:bodyPr/>
        <a:lstStyle/>
        <a:p>
          <a:endParaRPr lang="cs-CZ"/>
        </a:p>
      </dgm:t>
    </dgm:pt>
    <dgm:pt modelId="{B431CFDC-A4E1-42F9-8C22-B02DEF545A65}" type="sibTrans" cxnId="{5BC49FCD-BD6E-4C02-B42F-EB6894FAFD3A}">
      <dgm:prSet/>
      <dgm:spPr/>
      <dgm:t>
        <a:bodyPr/>
        <a:lstStyle/>
        <a:p>
          <a:endParaRPr lang="cs-CZ"/>
        </a:p>
      </dgm:t>
    </dgm:pt>
    <dgm:pt modelId="{6872485C-0C2A-4970-ACF1-4CE3CABE8991}" type="pres">
      <dgm:prSet presAssocID="{23663313-C19F-4C7E-87D5-E7E8778D497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3D0C44C-56DE-48E9-A449-44C64278B693}" type="pres">
      <dgm:prSet presAssocID="{EAF57017-1C2C-4379-BA24-20E054493308}" presName="horFlow" presStyleCnt="0"/>
      <dgm:spPr/>
    </dgm:pt>
    <dgm:pt modelId="{61F74CEF-804E-4BA3-85A1-EDF6D9D48A07}" type="pres">
      <dgm:prSet presAssocID="{EAF57017-1C2C-4379-BA24-20E054493308}" presName="bigChev" presStyleLbl="node1" presStyleIdx="0" presStyleCnt="14" custScaleX="230945"/>
      <dgm:spPr/>
      <dgm:t>
        <a:bodyPr/>
        <a:lstStyle/>
        <a:p>
          <a:endParaRPr lang="cs-CZ"/>
        </a:p>
      </dgm:t>
    </dgm:pt>
    <dgm:pt modelId="{A17C0C78-0AF4-4E1B-B278-BDF14BF6C62C}" type="pres">
      <dgm:prSet presAssocID="{EAF57017-1C2C-4379-BA24-20E054493308}" presName="vSp" presStyleCnt="0"/>
      <dgm:spPr/>
    </dgm:pt>
    <dgm:pt modelId="{F1D88AD7-F19D-4045-99E4-825243DED069}" type="pres">
      <dgm:prSet presAssocID="{48FAF56C-2291-4DDA-A03D-3CE04DF62BEE}" presName="horFlow" presStyleCnt="0"/>
      <dgm:spPr/>
    </dgm:pt>
    <dgm:pt modelId="{4426D6ED-CDDB-4969-ADDD-22125C2CB7A8}" type="pres">
      <dgm:prSet presAssocID="{48FAF56C-2291-4DDA-A03D-3CE04DF62BEE}" presName="bigChev" presStyleLbl="node1" presStyleIdx="1" presStyleCnt="14" custScaleX="230945"/>
      <dgm:spPr/>
      <dgm:t>
        <a:bodyPr/>
        <a:lstStyle/>
        <a:p>
          <a:endParaRPr lang="cs-CZ"/>
        </a:p>
      </dgm:t>
    </dgm:pt>
    <dgm:pt modelId="{CA30CBE3-433E-4052-A6E5-B93733822052}" type="pres">
      <dgm:prSet presAssocID="{48FAF56C-2291-4DDA-A03D-3CE04DF62BEE}" presName="vSp" presStyleCnt="0"/>
      <dgm:spPr/>
    </dgm:pt>
    <dgm:pt modelId="{24CEC03C-A4BF-4EA2-9FC7-7CEE1A8043AA}" type="pres">
      <dgm:prSet presAssocID="{BBE3B6EB-E826-4989-9744-DA7F42802AE1}" presName="horFlow" presStyleCnt="0"/>
      <dgm:spPr/>
    </dgm:pt>
    <dgm:pt modelId="{FC96B261-7C4A-484B-B60B-5B9D2EC63ECB}" type="pres">
      <dgm:prSet presAssocID="{BBE3B6EB-E826-4989-9744-DA7F42802AE1}" presName="bigChev" presStyleLbl="node1" presStyleIdx="2" presStyleCnt="14" custScaleX="230945"/>
      <dgm:spPr/>
      <dgm:t>
        <a:bodyPr/>
        <a:lstStyle/>
        <a:p>
          <a:endParaRPr lang="cs-CZ"/>
        </a:p>
      </dgm:t>
    </dgm:pt>
    <dgm:pt modelId="{3D212F30-8B12-4D08-9945-093696C3516F}" type="pres">
      <dgm:prSet presAssocID="{BBE3B6EB-E826-4989-9744-DA7F42802AE1}" presName="vSp" presStyleCnt="0"/>
      <dgm:spPr/>
    </dgm:pt>
    <dgm:pt modelId="{7D6922E7-0139-41E6-B4F0-6F3F359CACEC}" type="pres">
      <dgm:prSet presAssocID="{423C5022-1F28-4A98-950A-D1DDF966669A}" presName="horFlow" presStyleCnt="0"/>
      <dgm:spPr/>
    </dgm:pt>
    <dgm:pt modelId="{9FE5A970-2D86-408F-8CBC-C03A02B7FF66}" type="pres">
      <dgm:prSet presAssocID="{423C5022-1F28-4A98-950A-D1DDF966669A}" presName="bigChev" presStyleLbl="node1" presStyleIdx="3" presStyleCnt="14" custScaleX="230945"/>
      <dgm:spPr/>
      <dgm:t>
        <a:bodyPr/>
        <a:lstStyle/>
        <a:p>
          <a:endParaRPr lang="cs-CZ"/>
        </a:p>
      </dgm:t>
    </dgm:pt>
    <dgm:pt modelId="{C34E2EC1-8CA5-4536-9AEE-AB7173259025}" type="pres">
      <dgm:prSet presAssocID="{423C5022-1F28-4A98-950A-D1DDF966669A}" presName="vSp" presStyleCnt="0"/>
      <dgm:spPr/>
    </dgm:pt>
    <dgm:pt modelId="{0AD61FCC-F1ED-4C03-A2CC-BD6E71BF0264}" type="pres">
      <dgm:prSet presAssocID="{9EF7C8FB-3535-4302-A9F1-8AEF536888F1}" presName="horFlow" presStyleCnt="0"/>
      <dgm:spPr/>
    </dgm:pt>
    <dgm:pt modelId="{10D24E9A-A027-46DB-A77F-2A0FDA1C159A}" type="pres">
      <dgm:prSet presAssocID="{9EF7C8FB-3535-4302-A9F1-8AEF536888F1}" presName="bigChev" presStyleLbl="node1" presStyleIdx="4" presStyleCnt="14" custScaleX="230945"/>
      <dgm:spPr/>
      <dgm:t>
        <a:bodyPr/>
        <a:lstStyle/>
        <a:p>
          <a:endParaRPr lang="cs-CZ"/>
        </a:p>
      </dgm:t>
    </dgm:pt>
    <dgm:pt modelId="{BB2C48C7-4EC3-49C4-8D67-39125CA4867D}" type="pres">
      <dgm:prSet presAssocID="{9EF7C8FB-3535-4302-A9F1-8AEF536888F1}" presName="vSp" presStyleCnt="0"/>
      <dgm:spPr/>
    </dgm:pt>
    <dgm:pt modelId="{51440B0B-470B-490A-AB3B-74C2C9D02D2E}" type="pres">
      <dgm:prSet presAssocID="{159A5EE8-2DD4-406B-905A-495D8371DD91}" presName="horFlow" presStyleCnt="0"/>
      <dgm:spPr/>
    </dgm:pt>
    <dgm:pt modelId="{8826939B-9545-4B33-BCB2-4546B305C49E}" type="pres">
      <dgm:prSet presAssocID="{159A5EE8-2DD4-406B-905A-495D8371DD91}" presName="bigChev" presStyleLbl="node1" presStyleIdx="5" presStyleCnt="14" custScaleX="230945"/>
      <dgm:spPr/>
      <dgm:t>
        <a:bodyPr/>
        <a:lstStyle/>
        <a:p>
          <a:endParaRPr lang="cs-CZ"/>
        </a:p>
      </dgm:t>
    </dgm:pt>
    <dgm:pt modelId="{6552FF0D-4EB8-47DC-96CA-C5A8785E159D}" type="pres">
      <dgm:prSet presAssocID="{159A5EE8-2DD4-406B-905A-495D8371DD91}" presName="vSp" presStyleCnt="0"/>
      <dgm:spPr/>
    </dgm:pt>
    <dgm:pt modelId="{65D84D4A-6E0C-4F30-B75B-A904AFC63E9F}" type="pres">
      <dgm:prSet presAssocID="{D4941608-6ECF-41B8-9C70-1364ED33FA35}" presName="horFlow" presStyleCnt="0"/>
      <dgm:spPr/>
    </dgm:pt>
    <dgm:pt modelId="{1734432F-3B1D-4ECC-953A-2BA13C7E8377}" type="pres">
      <dgm:prSet presAssocID="{D4941608-6ECF-41B8-9C70-1364ED33FA35}" presName="bigChev" presStyleLbl="node1" presStyleIdx="6" presStyleCnt="14" custScaleX="230945"/>
      <dgm:spPr/>
      <dgm:t>
        <a:bodyPr/>
        <a:lstStyle/>
        <a:p>
          <a:endParaRPr lang="cs-CZ"/>
        </a:p>
      </dgm:t>
    </dgm:pt>
    <dgm:pt modelId="{856E8A25-07B3-4AF7-8AAF-0E5B12473A2A}" type="pres">
      <dgm:prSet presAssocID="{D4941608-6ECF-41B8-9C70-1364ED33FA35}" presName="vSp" presStyleCnt="0"/>
      <dgm:spPr/>
    </dgm:pt>
    <dgm:pt modelId="{4BB8281A-9DE9-4729-A946-882760A27735}" type="pres">
      <dgm:prSet presAssocID="{DF15F5B1-5CE5-4334-98EA-0714C6D6C518}" presName="horFlow" presStyleCnt="0"/>
      <dgm:spPr/>
    </dgm:pt>
    <dgm:pt modelId="{8A25DFA3-45D8-4C1E-AA28-222D20B6B9B8}" type="pres">
      <dgm:prSet presAssocID="{DF15F5B1-5CE5-4334-98EA-0714C6D6C518}" presName="bigChev" presStyleLbl="node1" presStyleIdx="7" presStyleCnt="14" custScaleX="230945" custLinFactX="100000" custLinFactY="-398546" custLinFactNeighborX="108596" custLinFactNeighborY="-400000"/>
      <dgm:spPr/>
      <dgm:t>
        <a:bodyPr/>
        <a:lstStyle/>
        <a:p>
          <a:endParaRPr lang="cs-CZ"/>
        </a:p>
      </dgm:t>
    </dgm:pt>
    <dgm:pt modelId="{50AEBD57-672C-4DFA-A60D-9D913270452F}" type="pres">
      <dgm:prSet presAssocID="{DF15F5B1-5CE5-4334-98EA-0714C6D6C518}" presName="vSp" presStyleCnt="0"/>
      <dgm:spPr/>
    </dgm:pt>
    <dgm:pt modelId="{5DCC6048-2BB7-455C-A11A-CD4DFB1439D6}" type="pres">
      <dgm:prSet presAssocID="{DD01EF92-DB82-4997-81D3-AFE3B5FBF741}" presName="horFlow" presStyleCnt="0"/>
      <dgm:spPr/>
    </dgm:pt>
    <dgm:pt modelId="{30F42459-428F-40A2-AA0D-58002E824578}" type="pres">
      <dgm:prSet presAssocID="{DD01EF92-DB82-4997-81D3-AFE3B5FBF741}" presName="bigChev" presStyleLbl="node1" presStyleIdx="8" presStyleCnt="14" custScaleX="230945" custLinFactX="100000" custLinFactY="-400000" custLinFactNeighborX="108596" custLinFactNeighborY="-400798"/>
      <dgm:spPr/>
      <dgm:t>
        <a:bodyPr/>
        <a:lstStyle/>
        <a:p>
          <a:endParaRPr lang="cs-CZ"/>
        </a:p>
      </dgm:t>
    </dgm:pt>
    <dgm:pt modelId="{66EC6022-F01F-42EC-A0D6-922305376E62}" type="pres">
      <dgm:prSet presAssocID="{DD01EF92-DB82-4997-81D3-AFE3B5FBF741}" presName="vSp" presStyleCnt="0"/>
      <dgm:spPr/>
    </dgm:pt>
    <dgm:pt modelId="{BDBE59D5-1F7F-40E0-B37D-BE7EE9EB54EB}" type="pres">
      <dgm:prSet presAssocID="{496BBD45-E60B-4FDC-B7E5-9D8EFDB2ACF5}" presName="horFlow" presStyleCnt="0"/>
      <dgm:spPr/>
    </dgm:pt>
    <dgm:pt modelId="{166B2747-7358-4296-99E8-EC7BD03748EE}" type="pres">
      <dgm:prSet presAssocID="{496BBD45-E60B-4FDC-B7E5-9D8EFDB2ACF5}" presName="bigChev" presStyleLbl="node1" presStyleIdx="9" presStyleCnt="14" custScaleX="230945" custLinFactX="100000" custLinFactY="-400000" custLinFactNeighborX="108596" custLinFactNeighborY="-403051"/>
      <dgm:spPr/>
      <dgm:t>
        <a:bodyPr/>
        <a:lstStyle/>
        <a:p>
          <a:endParaRPr lang="cs-CZ"/>
        </a:p>
      </dgm:t>
    </dgm:pt>
    <dgm:pt modelId="{AE70A744-56F7-436B-A31B-6941C7C5AAC9}" type="pres">
      <dgm:prSet presAssocID="{496BBD45-E60B-4FDC-B7E5-9D8EFDB2ACF5}" presName="vSp" presStyleCnt="0"/>
      <dgm:spPr/>
    </dgm:pt>
    <dgm:pt modelId="{74403525-D7B5-409B-A990-AE980B4F909D}" type="pres">
      <dgm:prSet presAssocID="{9A116716-249C-4006-A588-106BE84C215D}" presName="horFlow" presStyleCnt="0"/>
      <dgm:spPr/>
    </dgm:pt>
    <dgm:pt modelId="{7FA9C59C-B597-4CED-9EDF-165F4C9D2F7D}" type="pres">
      <dgm:prSet presAssocID="{9A116716-249C-4006-A588-106BE84C215D}" presName="bigChev" presStyleLbl="node1" presStyleIdx="10" presStyleCnt="14" custScaleX="230945" custLinFactX="100000" custLinFactY="-400000" custLinFactNeighborX="108596" custLinFactNeighborY="-405303"/>
      <dgm:spPr/>
      <dgm:t>
        <a:bodyPr/>
        <a:lstStyle/>
        <a:p>
          <a:endParaRPr lang="cs-CZ"/>
        </a:p>
      </dgm:t>
    </dgm:pt>
    <dgm:pt modelId="{8ABFE858-AE3E-4927-A0A6-1DADE5E6DD94}" type="pres">
      <dgm:prSet presAssocID="{9A116716-249C-4006-A588-106BE84C215D}" presName="vSp" presStyleCnt="0"/>
      <dgm:spPr/>
    </dgm:pt>
    <dgm:pt modelId="{F904C021-8726-47F9-8565-E82A2A83A2A4}" type="pres">
      <dgm:prSet presAssocID="{D35BDC43-573F-4309-B3CC-9BBE8EB28C28}" presName="horFlow" presStyleCnt="0"/>
      <dgm:spPr/>
    </dgm:pt>
    <dgm:pt modelId="{0CA364CC-AC65-4F91-A74F-61674F094D38}" type="pres">
      <dgm:prSet presAssocID="{D35BDC43-573F-4309-B3CC-9BBE8EB28C28}" presName="bigChev" presStyleLbl="node1" presStyleIdx="11" presStyleCnt="14" custScaleX="230945" custLinFactX="100000" custLinFactY="-400000" custLinFactNeighborX="108596" custLinFactNeighborY="-407555"/>
      <dgm:spPr/>
      <dgm:t>
        <a:bodyPr/>
        <a:lstStyle/>
        <a:p>
          <a:endParaRPr lang="cs-CZ"/>
        </a:p>
      </dgm:t>
    </dgm:pt>
    <dgm:pt modelId="{4735A5A0-5920-4EB6-B927-6B6AA9B8C169}" type="pres">
      <dgm:prSet presAssocID="{D35BDC43-573F-4309-B3CC-9BBE8EB28C28}" presName="vSp" presStyleCnt="0"/>
      <dgm:spPr/>
    </dgm:pt>
    <dgm:pt modelId="{6C1FF672-8886-4DBD-91AC-0081490A31EC}" type="pres">
      <dgm:prSet presAssocID="{E3F5BBC2-1699-4EB5-B618-6C963B12D880}" presName="horFlow" presStyleCnt="0"/>
      <dgm:spPr/>
    </dgm:pt>
    <dgm:pt modelId="{B02934F8-61F9-4839-8C19-83EFBA7F402E}" type="pres">
      <dgm:prSet presAssocID="{E3F5BBC2-1699-4EB5-B618-6C963B12D880}" presName="bigChev" presStyleLbl="node1" presStyleIdx="12" presStyleCnt="14" custScaleX="230945" custLinFactX="100000" custLinFactY="-300000" custLinFactNeighborX="108596" custLinFactNeighborY="-379435"/>
      <dgm:spPr/>
      <dgm:t>
        <a:bodyPr/>
        <a:lstStyle/>
        <a:p>
          <a:endParaRPr lang="cs-CZ"/>
        </a:p>
      </dgm:t>
    </dgm:pt>
    <dgm:pt modelId="{60B9574A-292F-44E6-B503-C859926CE12C}" type="pres">
      <dgm:prSet presAssocID="{E3F5BBC2-1699-4EB5-B618-6C963B12D880}" presName="vSp" presStyleCnt="0"/>
      <dgm:spPr/>
    </dgm:pt>
    <dgm:pt modelId="{4F6D2590-B673-4780-AACC-984B3C2CA78F}" type="pres">
      <dgm:prSet presAssocID="{9385A279-D7F2-4DCC-9014-1FB251A65260}" presName="horFlow" presStyleCnt="0"/>
      <dgm:spPr/>
    </dgm:pt>
    <dgm:pt modelId="{3C6831D1-092C-432F-B50D-ECC25C5F7097}" type="pres">
      <dgm:prSet presAssocID="{9385A279-D7F2-4DCC-9014-1FB251A65260}" presName="bigChev" presStyleLbl="node1" presStyleIdx="13" presStyleCnt="14" custScaleX="230945" custLinFactX="100000" custLinFactY="-405183" custLinFactNeighborX="108596" custLinFactNeighborY="-500000"/>
      <dgm:spPr/>
      <dgm:t>
        <a:bodyPr/>
        <a:lstStyle/>
        <a:p>
          <a:endParaRPr lang="cs-CZ"/>
        </a:p>
      </dgm:t>
    </dgm:pt>
  </dgm:ptLst>
  <dgm:cxnLst>
    <dgm:cxn modelId="{20964AC1-90C9-4BAF-B471-B8A0B12DC100}" type="presOf" srcId="{23663313-C19F-4C7E-87D5-E7E8778D497E}" destId="{6872485C-0C2A-4970-ACF1-4CE3CABE8991}" srcOrd="0" destOrd="0" presId="urn:microsoft.com/office/officeart/2005/8/layout/lProcess3"/>
    <dgm:cxn modelId="{6271DED2-F52E-45E1-A088-94496BB49FC8}" type="presOf" srcId="{9A116716-249C-4006-A588-106BE84C215D}" destId="{7FA9C59C-B597-4CED-9EDF-165F4C9D2F7D}" srcOrd="0" destOrd="0" presId="urn:microsoft.com/office/officeart/2005/8/layout/lProcess3"/>
    <dgm:cxn modelId="{56FDFD1C-88D0-4554-9A1C-2410161B5A9C}" srcId="{23663313-C19F-4C7E-87D5-E7E8778D497E}" destId="{D4941608-6ECF-41B8-9C70-1364ED33FA35}" srcOrd="6" destOrd="0" parTransId="{7D8FFE06-B3A8-4F03-9E27-97793FAA3DAF}" sibTransId="{DD606C83-0FC2-4B1E-9373-E8A237F720E7}"/>
    <dgm:cxn modelId="{DFE75E27-32B3-4F31-95A2-F3FDC3AD9B01}" srcId="{23663313-C19F-4C7E-87D5-E7E8778D497E}" destId="{48FAF56C-2291-4DDA-A03D-3CE04DF62BEE}" srcOrd="1" destOrd="0" parTransId="{D447D3B6-7300-4E9A-8986-CA9E898D71FB}" sibTransId="{32FF8238-7FEF-4DA2-AAFA-7FF532AA7EFB}"/>
    <dgm:cxn modelId="{C6B24348-9C52-42AD-9694-5DCFE3BB678B}" srcId="{23663313-C19F-4C7E-87D5-E7E8778D497E}" destId="{E3F5BBC2-1699-4EB5-B618-6C963B12D880}" srcOrd="12" destOrd="0" parTransId="{13FE1549-8BC5-4B4D-9601-555E2DCC26BD}" sibTransId="{3668FF8E-52A0-4C12-8DC3-15DB8044C36B}"/>
    <dgm:cxn modelId="{5BC49FCD-BD6E-4C02-B42F-EB6894FAFD3A}" srcId="{23663313-C19F-4C7E-87D5-E7E8778D497E}" destId="{9385A279-D7F2-4DCC-9014-1FB251A65260}" srcOrd="13" destOrd="0" parTransId="{F54603B9-26EC-4F4B-B45F-17AE45815A68}" sibTransId="{B431CFDC-A4E1-42F9-8C22-B02DEF545A65}"/>
    <dgm:cxn modelId="{D7DCF1AE-191C-474E-AA06-C6A20EAE7D5F}" srcId="{23663313-C19F-4C7E-87D5-E7E8778D497E}" destId="{EAF57017-1C2C-4379-BA24-20E054493308}" srcOrd="0" destOrd="0" parTransId="{A23972FC-BA21-4443-B49E-98ED3709D01A}" sibTransId="{DB28B002-2C33-411D-97EA-F0F2DBDB62AC}"/>
    <dgm:cxn modelId="{4C7EAD75-7C34-47F9-8FDD-AE1A5BA008A1}" type="presOf" srcId="{EAF57017-1C2C-4379-BA24-20E054493308}" destId="{61F74CEF-804E-4BA3-85A1-EDF6D9D48A07}" srcOrd="0" destOrd="0" presId="urn:microsoft.com/office/officeart/2005/8/layout/lProcess3"/>
    <dgm:cxn modelId="{F7D832F6-2C16-4F4B-9851-A89665F54346}" type="presOf" srcId="{BBE3B6EB-E826-4989-9744-DA7F42802AE1}" destId="{FC96B261-7C4A-484B-B60B-5B9D2EC63ECB}" srcOrd="0" destOrd="0" presId="urn:microsoft.com/office/officeart/2005/8/layout/lProcess3"/>
    <dgm:cxn modelId="{FA524F9E-E234-441F-B72D-382AAAA81907}" srcId="{23663313-C19F-4C7E-87D5-E7E8778D497E}" destId="{496BBD45-E60B-4FDC-B7E5-9D8EFDB2ACF5}" srcOrd="9" destOrd="0" parTransId="{83DB7B82-4039-4A09-AA7B-5E0C6363A9D0}" sibTransId="{FD222800-F8BC-4169-A669-9329CAEB4838}"/>
    <dgm:cxn modelId="{29C60E2B-B1F7-4DB8-AEDB-9B7FDC6BEFA7}" type="presOf" srcId="{159A5EE8-2DD4-406B-905A-495D8371DD91}" destId="{8826939B-9545-4B33-BCB2-4546B305C49E}" srcOrd="0" destOrd="0" presId="urn:microsoft.com/office/officeart/2005/8/layout/lProcess3"/>
    <dgm:cxn modelId="{F3F059BC-23FF-49EB-9990-0F42AB4B7979}" type="presOf" srcId="{D35BDC43-573F-4309-B3CC-9BBE8EB28C28}" destId="{0CA364CC-AC65-4F91-A74F-61674F094D38}" srcOrd="0" destOrd="0" presId="urn:microsoft.com/office/officeart/2005/8/layout/lProcess3"/>
    <dgm:cxn modelId="{83DFF44A-6FF0-41E5-90AE-7C77B2218DDC}" srcId="{23663313-C19F-4C7E-87D5-E7E8778D497E}" destId="{159A5EE8-2DD4-406B-905A-495D8371DD91}" srcOrd="5" destOrd="0" parTransId="{7AFA6386-70F3-455B-9B75-12EB56FA530E}" sibTransId="{07217065-D0B6-48E3-B38A-D43B626B3B7F}"/>
    <dgm:cxn modelId="{4E44852C-367E-4334-BC8B-0B58F6AA6D4E}" type="presOf" srcId="{D4941608-6ECF-41B8-9C70-1364ED33FA35}" destId="{1734432F-3B1D-4ECC-953A-2BA13C7E8377}" srcOrd="0" destOrd="0" presId="urn:microsoft.com/office/officeart/2005/8/layout/lProcess3"/>
    <dgm:cxn modelId="{BB289415-F4CC-4FB9-B286-2042E5202708}" srcId="{23663313-C19F-4C7E-87D5-E7E8778D497E}" destId="{9A116716-249C-4006-A588-106BE84C215D}" srcOrd="10" destOrd="0" parTransId="{CA82BF1B-703F-4CA9-BE69-6E99E3937953}" sibTransId="{1F214A4B-B767-49EC-A567-01441C378FC9}"/>
    <dgm:cxn modelId="{04D99FBD-58D9-4A57-BE08-389E82E18192}" srcId="{23663313-C19F-4C7E-87D5-E7E8778D497E}" destId="{DF15F5B1-5CE5-4334-98EA-0714C6D6C518}" srcOrd="7" destOrd="0" parTransId="{2C415AE6-9B77-4AA3-85F9-7286657F36C9}" sibTransId="{D2D52D53-07D7-4990-A083-6B23981A6DC7}"/>
    <dgm:cxn modelId="{4E4DE8D5-6F45-4E36-A7D7-FC63DDB458DE}" type="presOf" srcId="{9EF7C8FB-3535-4302-A9F1-8AEF536888F1}" destId="{10D24E9A-A027-46DB-A77F-2A0FDA1C159A}" srcOrd="0" destOrd="0" presId="urn:microsoft.com/office/officeart/2005/8/layout/lProcess3"/>
    <dgm:cxn modelId="{018E0AC3-C909-44CA-AC15-DDA18FD77653}" srcId="{23663313-C19F-4C7E-87D5-E7E8778D497E}" destId="{9EF7C8FB-3535-4302-A9F1-8AEF536888F1}" srcOrd="4" destOrd="0" parTransId="{F30CFA47-24A4-48C8-851A-F5CD76429A3B}" sibTransId="{30366618-0119-45C3-B626-7EA83A25748C}"/>
    <dgm:cxn modelId="{0A36C87D-21E8-491B-A0E2-77EFEA7E966A}" type="presOf" srcId="{496BBD45-E60B-4FDC-B7E5-9D8EFDB2ACF5}" destId="{166B2747-7358-4296-99E8-EC7BD03748EE}" srcOrd="0" destOrd="0" presId="urn:microsoft.com/office/officeart/2005/8/layout/lProcess3"/>
    <dgm:cxn modelId="{BD75751F-5EBF-4CB0-9742-68ACCBCCE33C}" srcId="{23663313-C19F-4C7E-87D5-E7E8778D497E}" destId="{BBE3B6EB-E826-4989-9744-DA7F42802AE1}" srcOrd="2" destOrd="0" parTransId="{56665D78-1E3C-43F6-85C2-4F737A3D14D7}" sibTransId="{9CD0BA8C-3F10-43E4-8014-5F855C0858E8}"/>
    <dgm:cxn modelId="{25667D06-5884-4339-A14D-506EB5898D58}" type="presOf" srcId="{DF15F5B1-5CE5-4334-98EA-0714C6D6C518}" destId="{8A25DFA3-45D8-4C1E-AA28-222D20B6B9B8}" srcOrd="0" destOrd="0" presId="urn:microsoft.com/office/officeart/2005/8/layout/lProcess3"/>
    <dgm:cxn modelId="{3E730325-BDF2-4EE7-8C42-8EDAEA7AEDB1}" type="presOf" srcId="{DD01EF92-DB82-4997-81D3-AFE3B5FBF741}" destId="{30F42459-428F-40A2-AA0D-58002E824578}" srcOrd="0" destOrd="0" presId="urn:microsoft.com/office/officeart/2005/8/layout/lProcess3"/>
    <dgm:cxn modelId="{D0751C0F-EF78-4081-BB44-6F74B5FD60A5}" srcId="{23663313-C19F-4C7E-87D5-E7E8778D497E}" destId="{DD01EF92-DB82-4997-81D3-AFE3B5FBF741}" srcOrd="8" destOrd="0" parTransId="{2E9509A4-D054-40AB-865D-91F46613765B}" sibTransId="{DA9712A3-413B-4744-86F7-F2CB04D9900B}"/>
    <dgm:cxn modelId="{23ED35FC-B303-4EDE-80BF-3E30392B12B0}" type="presOf" srcId="{48FAF56C-2291-4DDA-A03D-3CE04DF62BEE}" destId="{4426D6ED-CDDB-4969-ADDD-22125C2CB7A8}" srcOrd="0" destOrd="0" presId="urn:microsoft.com/office/officeart/2005/8/layout/lProcess3"/>
    <dgm:cxn modelId="{A7617861-BBF1-43A8-83CF-51D7507897A2}" srcId="{23663313-C19F-4C7E-87D5-E7E8778D497E}" destId="{D35BDC43-573F-4309-B3CC-9BBE8EB28C28}" srcOrd="11" destOrd="0" parTransId="{F24A5D92-8FBC-4E09-A5D5-771988A236D2}" sibTransId="{B74A94F2-0D9C-42C1-8451-E1E160963734}"/>
    <dgm:cxn modelId="{68D529A4-1089-4601-A111-357F8610CE0B}" type="presOf" srcId="{423C5022-1F28-4A98-950A-D1DDF966669A}" destId="{9FE5A970-2D86-408F-8CBC-C03A02B7FF66}" srcOrd="0" destOrd="0" presId="urn:microsoft.com/office/officeart/2005/8/layout/lProcess3"/>
    <dgm:cxn modelId="{C64BD05E-FCFC-41C5-96A9-518CFB6322EA}" type="presOf" srcId="{E3F5BBC2-1699-4EB5-B618-6C963B12D880}" destId="{B02934F8-61F9-4839-8C19-83EFBA7F402E}" srcOrd="0" destOrd="0" presId="urn:microsoft.com/office/officeart/2005/8/layout/lProcess3"/>
    <dgm:cxn modelId="{0426F778-C12C-4EB7-AB7A-7CB7BDDE10F2}" srcId="{23663313-C19F-4C7E-87D5-E7E8778D497E}" destId="{423C5022-1F28-4A98-950A-D1DDF966669A}" srcOrd="3" destOrd="0" parTransId="{D982B31D-D725-46AD-BCD0-107DF7751074}" sibTransId="{82C5BBEE-3839-475C-8E44-0CF8CEE36DCF}"/>
    <dgm:cxn modelId="{EF3E42F7-766F-450F-8E58-50B6A2E03506}" type="presOf" srcId="{9385A279-D7F2-4DCC-9014-1FB251A65260}" destId="{3C6831D1-092C-432F-B50D-ECC25C5F7097}" srcOrd="0" destOrd="0" presId="urn:microsoft.com/office/officeart/2005/8/layout/lProcess3"/>
    <dgm:cxn modelId="{8C974E21-28B3-45D3-944E-51CDD4B56CFE}" type="presParOf" srcId="{6872485C-0C2A-4970-ACF1-4CE3CABE8991}" destId="{93D0C44C-56DE-48E9-A449-44C64278B693}" srcOrd="0" destOrd="0" presId="urn:microsoft.com/office/officeart/2005/8/layout/lProcess3"/>
    <dgm:cxn modelId="{21143642-C9BE-4B6B-86A5-4A6B6600F306}" type="presParOf" srcId="{93D0C44C-56DE-48E9-A449-44C64278B693}" destId="{61F74CEF-804E-4BA3-85A1-EDF6D9D48A07}" srcOrd="0" destOrd="0" presId="urn:microsoft.com/office/officeart/2005/8/layout/lProcess3"/>
    <dgm:cxn modelId="{6DA9DDD0-5E19-417C-A5C8-F566F82691D7}" type="presParOf" srcId="{6872485C-0C2A-4970-ACF1-4CE3CABE8991}" destId="{A17C0C78-0AF4-4E1B-B278-BDF14BF6C62C}" srcOrd="1" destOrd="0" presId="urn:microsoft.com/office/officeart/2005/8/layout/lProcess3"/>
    <dgm:cxn modelId="{13B0D2A9-56CC-49BB-88A4-9F29A5E05743}" type="presParOf" srcId="{6872485C-0C2A-4970-ACF1-4CE3CABE8991}" destId="{F1D88AD7-F19D-4045-99E4-825243DED069}" srcOrd="2" destOrd="0" presId="urn:microsoft.com/office/officeart/2005/8/layout/lProcess3"/>
    <dgm:cxn modelId="{A60CA4AE-C7E1-4796-AC3B-0BDC8DDEDFE0}" type="presParOf" srcId="{F1D88AD7-F19D-4045-99E4-825243DED069}" destId="{4426D6ED-CDDB-4969-ADDD-22125C2CB7A8}" srcOrd="0" destOrd="0" presId="urn:microsoft.com/office/officeart/2005/8/layout/lProcess3"/>
    <dgm:cxn modelId="{D01A9574-B067-492E-98D4-8DAD390392FD}" type="presParOf" srcId="{6872485C-0C2A-4970-ACF1-4CE3CABE8991}" destId="{CA30CBE3-433E-4052-A6E5-B93733822052}" srcOrd="3" destOrd="0" presId="urn:microsoft.com/office/officeart/2005/8/layout/lProcess3"/>
    <dgm:cxn modelId="{D9F55A6B-A86B-49B9-BC36-27D4D2C4808A}" type="presParOf" srcId="{6872485C-0C2A-4970-ACF1-4CE3CABE8991}" destId="{24CEC03C-A4BF-4EA2-9FC7-7CEE1A8043AA}" srcOrd="4" destOrd="0" presId="urn:microsoft.com/office/officeart/2005/8/layout/lProcess3"/>
    <dgm:cxn modelId="{E096D45A-64A4-4F33-85BE-0F384430DEEC}" type="presParOf" srcId="{24CEC03C-A4BF-4EA2-9FC7-7CEE1A8043AA}" destId="{FC96B261-7C4A-484B-B60B-5B9D2EC63ECB}" srcOrd="0" destOrd="0" presId="urn:microsoft.com/office/officeart/2005/8/layout/lProcess3"/>
    <dgm:cxn modelId="{8337EFC1-245E-4FC9-87D6-17EB2B361E11}" type="presParOf" srcId="{6872485C-0C2A-4970-ACF1-4CE3CABE8991}" destId="{3D212F30-8B12-4D08-9945-093696C3516F}" srcOrd="5" destOrd="0" presId="urn:microsoft.com/office/officeart/2005/8/layout/lProcess3"/>
    <dgm:cxn modelId="{D33864F7-87B8-425D-B825-A27415F4C8DA}" type="presParOf" srcId="{6872485C-0C2A-4970-ACF1-4CE3CABE8991}" destId="{7D6922E7-0139-41E6-B4F0-6F3F359CACEC}" srcOrd="6" destOrd="0" presId="urn:microsoft.com/office/officeart/2005/8/layout/lProcess3"/>
    <dgm:cxn modelId="{F9DB5363-DDDD-413F-A350-89E6F4F642E1}" type="presParOf" srcId="{7D6922E7-0139-41E6-B4F0-6F3F359CACEC}" destId="{9FE5A970-2D86-408F-8CBC-C03A02B7FF66}" srcOrd="0" destOrd="0" presId="urn:microsoft.com/office/officeart/2005/8/layout/lProcess3"/>
    <dgm:cxn modelId="{C493037C-26DD-4794-8BD3-3731C14C6A7F}" type="presParOf" srcId="{6872485C-0C2A-4970-ACF1-4CE3CABE8991}" destId="{C34E2EC1-8CA5-4536-9AEE-AB7173259025}" srcOrd="7" destOrd="0" presId="urn:microsoft.com/office/officeart/2005/8/layout/lProcess3"/>
    <dgm:cxn modelId="{9141B4B0-9E73-4B79-9550-F67142EA87B3}" type="presParOf" srcId="{6872485C-0C2A-4970-ACF1-4CE3CABE8991}" destId="{0AD61FCC-F1ED-4C03-A2CC-BD6E71BF0264}" srcOrd="8" destOrd="0" presId="urn:microsoft.com/office/officeart/2005/8/layout/lProcess3"/>
    <dgm:cxn modelId="{CA2B877A-310E-4A6C-9F0F-95876FDAE270}" type="presParOf" srcId="{0AD61FCC-F1ED-4C03-A2CC-BD6E71BF0264}" destId="{10D24E9A-A027-46DB-A77F-2A0FDA1C159A}" srcOrd="0" destOrd="0" presId="urn:microsoft.com/office/officeart/2005/8/layout/lProcess3"/>
    <dgm:cxn modelId="{D974CE51-EE04-40B8-9AF5-E122156FC614}" type="presParOf" srcId="{6872485C-0C2A-4970-ACF1-4CE3CABE8991}" destId="{BB2C48C7-4EC3-49C4-8D67-39125CA4867D}" srcOrd="9" destOrd="0" presId="urn:microsoft.com/office/officeart/2005/8/layout/lProcess3"/>
    <dgm:cxn modelId="{868A7B1B-697A-43F4-8AF3-405A21C51A52}" type="presParOf" srcId="{6872485C-0C2A-4970-ACF1-4CE3CABE8991}" destId="{51440B0B-470B-490A-AB3B-74C2C9D02D2E}" srcOrd="10" destOrd="0" presId="urn:microsoft.com/office/officeart/2005/8/layout/lProcess3"/>
    <dgm:cxn modelId="{7AC580DC-D204-4F91-B899-EF0E07A75DFD}" type="presParOf" srcId="{51440B0B-470B-490A-AB3B-74C2C9D02D2E}" destId="{8826939B-9545-4B33-BCB2-4546B305C49E}" srcOrd="0" destOrd="0" presId="urn:microsoft.com/office/officeart/2005/8/layout/lProcess3"/>
    <dgm:cxn modelId="{24C2D9DA-1B5C-41D3-B7E6-4A853A1E75AC}" type="presParOf" srcId="{6872485C-0C2A-4970-ACF1-4CE3CABE8991}" destId="{6552FF0D-4EB8-47DC-96CA-C5A8785E159D}" srcOrd="11" destOrd="0" presId="urn:microsoft.com/office/officeart/2005/8/layout/lProcess3"/>
    <dgm:cxn modelId="{CC61D2FE-24E4-4661-82A7-C796B84F6641}" type="presParOf" srcId="{6872485C-0C2A-4970-ACF1-4CE3CABE8991}" destId="{65D84D4A-6E0C-4F30-B75B-A904AFC63E9F}" srcOrd="12" destOrd="0" presId="urn:microsoft.com/office/officeart/2005/8/layout/lProcess3"/>
    <dgm:cxn modelId="{70C17BCF-686A-4591-A681-CEDBCB3F05F4}" type="presParOf" srcId="{65D84D4A-6E0C-4F30-B75B-A904AFC63E9F}" destId="{1734432F-3B1D-4ECC-953A-2BA13C7E8377}" srcOrd="0" destOrd="0" presId="urn:microsoft.com/office/officeart/2005/8/layout/lProcess3"/>
    <dgm:cxn modelId="{66207996-8315-4350-B195-71BA0A2F1E3B}" type="presParOf" srcId="{6872485C-0C2A-4970-ACF1-4CE3CABE8991}" destId="{856E8A25-07B3-4AF7-8AAF-0E5B12473A2A}" srcOrd="13" destOrd="0" presId="urn:microsoft.com/office/officeart/2005/8/layout/lProcess3"/>
    <dgm:cxn modelId="{424E8E03-CD24-4C65-9FE4-AA69D045C6DB}" type="presParOf" srcId="{6872485C-0C2A-4970-ACF1-4CE3CABE8991}" destId="{4BB8281A-9DE9-4729-A946-882760A27735}" srcOrd="14" destOrd="0" presId="urn:microsoft.com/office/officeart/2005/8/layout/lProcess3"/>
    <dgm:cxn modelId="{C72C8B6C-5BEC-4B92-9B98-9510763D07AA}" type="presParOf" srcId="{4BB8281A-9DE9-4729-A946-882760A27735}" destId="{8A25DFA3-45D8-4C1E-AA28-222D20B6B9B8}" srcOrd="0" destOrd="0" presId="urn:microsoft.com/office/officeart/2005/8/layout/lProcess3"/>
    <dgm:cxn modelId="{E080980D-4E69-468D-897D-2974BD18A122}" type="presParOf" srcId="{6872485C-0C2A-4970-ACF1-4CE3CABE8991}" destId="{50AEBD57-672C-4DFA-A60D-9D913270452F}" srcOrd="15" destOrd="0" presId="urn:microsoft.com/office/officeart/2005/8/layout/lProcess3"/>
    <dgm:cxn modelId="{0C8EA05E-016A-4E41-B838-A2051B93D790}" type="presParOf" srcId="{6872485C-0C2A-4970-ACF1-4CE3CABE8991}" destId="{5DCC6048-2BB7-455C-A11A-CD4DFB1439D6}" srcOrd="16" destOrd="0" presId="urn:microsoft.com/office/officeart/2005/8/layout/lProcess3"/>
    <dgm:cxn modelId="{5E25E05B-C1D6-4FA0-827A-CDB3403F1029}" type="presParOf" srcId="{5DCC6048-2BB7-455C-A11A-CD4DFB1439D6}" destId="{30F42459-428F-40A2-AA0D-58002E824578}" srcOrd="0" destOrd="0" presId="urn:microsoft.com/office/officeart/2005/8/layout/lProcess3"/>
    <dgm:cxn modelId="{76A1A985-49EA-49F2-BE7F-8269969EAE1F}" type="presParOf" srcId="{6872485C-0C2A-4970-ACF1-4CE3CABE8991}" destId="{66EC6022-F01F-42EC-A0D6-922305376E62}" srcOrd="17" destOrd="0" presId="urn:microsoft.com/office/officeart/2005/8/layout/lProcess3"/>
    <dgm:cxn modelId="{4402C3F0-73D4-4305-82EC-21648ABACB67}" type="presParOf" srcId="{6872485C-0C2A-4970-ACF1-4CE3CABE8991}" destId="{BDBE59D5-1F7F-40E0-B37D-BE7EE9EB54EB}" srcOrd="18" destOrd="0" presId="urn:microsoft.com/office/officeart/2005/8/layout/lProcess3"/>
    <dgm:cxn modelId="{DA5E8E5C-F86F-414A-B36B-9220CFBBB172}" type="presParOf" srcId="{BDBE59D5-1F7F-40E0-B37D-BE7EE9EB54EB}" destId="{166B2747-7358-4296-99E8-EC7BD03748EE}" srcOrd="0" destOrd="0" presId="urn:microsoft.com/office/officeart/2005/8/layout/lProcess3"/>
    <dgm:cxn modelId="{0EA30EB2-9EE7-4812-AB03-7D147E2C8691}" type="presParOf" srcId="{6872485C-0C2A-4970-ACF1-4CE3CABE8991}" destId="{AE70A744-56F7-436B-A31B-6941C7C5AAC9}" srcOrd="19" destOrd="0" presId="urn:microsoft.com/office/officeart/2005/8/layout/lProcess3"/>
    <dgm:cxn modelId="{EDFE65D2-2776-45EC-91B6-014BA81E6B81}" type="presParOf" srcId="{6872485C-0C2A-4970-ACF1-4CE3CABE8991}" destId="{74403525-D7B5-409B-A990-AE980B4F909D}" srcOrd="20" destOrd="0" presId="urn:microsoft.com/office/officeart/2005/8/layout/lProcess3"/>
    <dgm:cxn modelId="{EFB76BA6-DCA9-4001-9D13-43B2D4076678}" type="presParOf" srcId="{74403525-D7B5-409B-A990-AE980B4F909D}" destId="{7FA9C59C-B597-4CED-9EDF-165F4C9D2F7D}" srcOrd="0" destOrd="0" presId="urn:microsoft.com/office/officeart/2005/8/layout/lProcess3"/>
    <dgm:cxn modelId="{483CBF98-ACBB-4F62-AC9C-DC864C2A8C75}" type="presParOf" srcId="{6872485C-0C2A-4970-ACF1-4CE3CABE8991}" destId="{8ABFE858-AE3E-4927-A0A6-1DADE5E6DD94}" srcOrd="21" destOrd="0" presId="urn:microsoft.com/office/officeart/2005/8/layout/lProcess3"/>
    <dgm:cxn modelId="{4D031031-7ED5-4F82-ADAD-554FCF1FEA73}" type="presParOf" srcId="{6872485C-0C2A-4970-ACF1-4CE3CABE8991}" destId="{F904C021-8726-47F9-8565-E82A2A83A2A4}" srcOrd="22" destOrd="0" presId="urn:microsoft.com/office/officeart/2005/8/layout/lProcess3"/>
    <dgm:cxn modelId="{29DDC6A1-1CAF-48E9-B718-A72BE4428AAD}" type="presParOf" srcId="{F904C021-8726-47F9-8565-E82A2A83A2A4}" destId="{0CA364CC-AC65-4F91-A74F-61674F094D38}" srcOrd="0" destOrd="0" presId="urn:microsoft.com/office/officeart/2005/8/layout/lProcess3"/>
    <dgm:cxn modelId="{4B6AC28C-05E2-4BAB-8746-769654A23663}" type="presParOf" srcId="{6872485C-0C2A-4970-ACF1-4CE3CABE8991}" destId="{4735A5A0-5920-4EB6-B927-6B6AA9B8C169}" srcOrd="23" destOrd="0" presId="urn:microsoft.com/office/officeart/2005/8/layout/lProcess3"/>
    <dgm:cxn modelId="{C99D7856-9051-4314-A606-1081BEFBB2C7}" type="presParOf" srcId="{6872485C-0C2A-4970-ACF1-4CE3CABE8991}" destId="{6C1FF672-8886-4DBD-91AC-0081490A31EC}" srcOrd="24" destOrd="0" presId="urn:microsoft.com/office/officeart/2005/8/layout/lProcess3"/>
    <dgm:cxn modelId="{EACB3E4A-1BE6-42C4-84F3-144115BADA7E}" type="presParOf" srcId="{6C1FF672-8886-4DBD-91AC-0081490A31EC}" destId="{B02934F8-61F9-4839-8C19-83EFBA7F402E}" srcOrd="0" destOrd="0" presId="urn:microsoft.com/office/officeart/2005/8/layout/lProcess3"/>
    <dgm:cxn modelId="{E42EA6CB-5185-497A-B499-EB22B2BD11BC}" type="presParOf" srcId="{6872485C-0C2A-4970-ACF1-4CE3CABE8991}" destId="{60B9574A-292F-44E6-B503-C859926CE12C}" srcOrd="25" destOrd="0" presId="urn:microsoft.com/office/officeart/2005/8/layout/lProcess3"/>
    <dgm:cxn modelId="{AE4429BA-842A-4810-9DED-223F86839886}" type="presParOf" srcId="{6872485C-0C2A-4970-ACF1-4CE3CABE8991}" destId="{4F6D2590-B673-4780-AACC-984B3C2CA78F}" srcOrd="26" destOrd="0" presId="urn:microsoft.com/office/officeart/2005/8/layout/lProcess3"/>
    <dgm:cxn modelId="{25DB6A54-03A1-4221-9F27-A63797145A25}" type="presParOf" srcId="{4F6D2590-B673-4780-AACC-984B3C2CA78F}" destId="{3C6831D1-092C-432F-B50D-ECC25C5F709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F74CEF-804E-4BA3-85A1-EDF6D9D48A07}">
      <dsp:nvSpPr>
        <dsp:cNvPr id="0" name=""/>
        <dsp:cNvSpPr/>
      </dsp:nvSpPr>
      <dsp:spPr>
        <a:xfrm>
          <a:off x="3312369" y="2111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vítr</a:t>
          </a:r>
          <a:endParaRPr lang="cs-CZ" sz="2000" kern="1200" dirty="0"/>
        </a:p>
      </dsp:txBody>
      <dsp:txXfrm>
        <a:off x="3312369" y="2111"/>
        <a:ext cx="2232245" cy="386628"/>
      </dsp:txXfrm>
    </dsp:sp>
    <dsp:sp modelId="{4426D6ED-CDDB-4969-ADDD-22125C2CB7A8}">
      <dsp:nvSpPr>
        <dsp:cNvPr id="0" name=""/>
        <dsp:cNvSpPr/>
      </dsp:nvSpPr>
      <dsp:spPr>
        <a:xfrm>
          <a:off x="3312369" y="442867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čmeláci</a:t>
          </a:r>
          <a:endParaRPr lang="cs-CZ" sz="2000" kern="1200" dirty="0"/>
        </a:p>
      </dsp:txBody>
      <dsp:txXfrm>
        <a:off x="3312369" y="442867"/>
        <a:ext cx="2232245" cy="386628"/>
      </dsp:txXfrm>
    </dsp:sp>
    <dsp:sp modelId="{FC96B261-7C4A-484B-B60B-5B9D2EC63ECB}">
      <dsp:nvSpPr>
        <dsp:cNvPr id="0" name=""/>
        <dsp:cNvSpPr/>
      </dsp:nvSpPr>
      <dsp:spPr>
        <a:xfrm>
          <a:off x="3312369" y="883623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oheň</a:t>
          </a:r>
          <a:endParaRPr lang="cs-CZ" sz="2000" kern="1200" dirty="0"/>
        </a:p>
      </dsp:txBody>
      <dsp:txXfrm>
        <a:off x="3312369" y="883623"/>
        <a:ext cx="2232245" cy="386628"/>
      </dsp:txXfrm>
    </dsp:sp>
    <dsp:sp modelId="{9FE5A970-2D86-408F-8CBC-C03A02B7FF66}">
      <dsp:nvSpPr>
        <dsp:cNvPr id="0" name=""/>
        <dsp:cNvSpPr/>
      </dsp:nvSpPr>
      <dsp:spPr>
        <a:xfrm>
          <a:off x="3312369" y="1324379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chaloupka</a:t>
          </a:r>
          <a:endParaRPr lang="cs-CZ" sz="2000" kern="1200" dirty="0"/>
        </a:p>
      </dsp:txBody>
      <dsp:txXfrm>
        <a:off x="3312369" y="1324379"/>
        <a:ext cx="2232245" cy="386628"/>
      </dsp:txXfrm>
    </dsp:sp>
    <dsp:sp modelId="{10D24E9A-A027-46DB-A77F-2A0FDA1C159A}">
      <dsp:nvSpPr>
        <dsp:cNvPr id="0" name=""/>
        <dsp:cNvSpPr/>
      </dsp:nvSpPr>
      <dsp:spPr>
        <a:xfrm>
          <a:off x="3312369" y="1765135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krtek</a:t>
          </a:r>
          <a:endParaRPr lang="cs-CZ" sz="2000" kern="1200" dirty="0"/>
        </a:p>
      </dsp:txBody>
      <dsp:txXfrm>
        <a:off x="3312369" y="1765135"/>
        <a:ext cx="2232245" cy="386628"/>
      </dsp:txXfrm>
    </dsp:sp>
    <dsp:sp modelId="{8826939B-9545-4B33-BCB2-4546B305C49E}">
      <dsp:nvSpPr>
        <dsp:cNvPr id="0" name=""/>
        <dsp:cNvSpPr/>
      </dsp:nvSpPr>
      <dsp:spPr>
        <a:xfrm>
          <a:off x="3312369" y="2205891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všichni</a:t>
          </a:r>
          <a:endParaRPr lang="cs-CZ" sz="2000" kern="1200" dirty="0"/>
        </a:p>
      </dsp:txBody>
      <dsp:txXfrm>
        <a:off x="3312369" y="2205891"/>
        <a:ext cx="2232245" cy="386628"/>
      </dsp:txXfrm>
    </dsp:sp>
    <dsp:sp modelId="{1734432F-3B1D-4ECC-953A-2BA13C7E8377}">
      <dsp:nvSpPr>
        <dsp:cNvPr id="0" name=""/>
        <dsp:cNvSpPr/>
      </dsp:nvSpPr>
      <dsp:spPr>
        <a:xfrm>
          <a:off x="3312369" y="2646647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zvonečky</a:t>
          </a:r>
          <a:endParaRPr lang="cs-CZ" sz="2000" kern="1200" dirty="0"/>
        </a:p>
      </dsp:txBody>
      <dsp:txXfrm>
        <a:off x="3312369" y="2646647"/>
        <a:ext cx="2232245" cy="386628"/>
      </dsp:txXfrm>
    </dsp:sp>
    <dsp:sp modelId="{8A25DFA3-45D8-4C1E-AA28-222D20B6B9B8}">
      <dsp:nvSpPr>
        <dsp:cNvPr id="0" name=""/>
        <dsp:cNvSpPr/>
      </dsp:nvSpPr>
      <dsp:spPr>
        <a:xfrm>
          <a:off x="288028" y="3384376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foukal</a:t>
          </a:r>
          <a:endParaRPr lang="cs-CZ" sz="2000" kern="1200" dirty="0"/>
        </a:p>
      </dsp:txBody>
      <dsp:txXfrm>
        <a:off x="288028" y="3384376"/>
        <a:ext cx="2232245" cy="386628"/>
      </dsp:txXfrm>
    </dsp:sp>
    <dsp:sp modelId="{30F42459-428F-40A2-AA0D-58002E824578}">
      <dsp:nvSpPr>
        <dsp:cNvPr id="0" name=""/>
        <dsp:cNvSpPr/>
      </dsp:nvSpPr>
      <dsp:spPr>
        <a:xfrm>
          <a:off x="936104" y="4032446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vyletěli</a:t>
          </a:r>
          <a:endParaRPr lang="cs-CZ" sz="2000" kern="1200" dirty="0"/>
        </a:p>
      </dsp:txBody>
      <dsp:txXfrm>
        <a:off x="936104" y="4032446"/>
        <a:ext cx="2232245" cy="386628"/>
      </dsp:txXfrm>
    </dsp:sp>
    <dsp:sp modelId="{166B2747-7358-4296-99E8-EC7BD03748EE}">
      <dsp:nvSpPr>
        <dsp:cNvPr id="0" name=""/>
        <dsp:cNvSpPr/>
      </dsp:nvSpPr>
      <dsp:spPr>
        <a:xfrm>
          <a:off x="4536501" y="3384376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syčel</a:t>
          </a:r>
          <a:endParaRPr lang="cs-CZ" sz="2000" kern="1200" dirty="0"/>
        </a:p>
      </dsp:txBody>
      <dsp:txXfrm>
        <a:off x="4536501" y="3384376"/>
        <a:ext cx="2232245" cy="386628"/>
      </dsp:txXfrm>
    </dsp:sp>
    <dsp:sp modelId="{7FA9C59C-B597-4CED-9EDF-165F4C9D2F7D}">
      <dsp:nvSpPr>
        <dsp:cNvPr id="0" name=""/>
        <dsp:cNvSpPr/>
      </dsp:nvSpPr>
      <dsp:spPr>
        <a:xfrm>
          <a:off x="5400595" y="3960441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shoří</a:t>
          </a:r>
          <a:endParaRPr lang="cs-CZ" sz="2000" kern="1200" dirty="0"/>
        </a:p>
      </dsp:txBody>
      <dsp:txXfrm>
        <a:off x="5400595" y="3960441"/>
        <a:ext cx="2232245" cy="386628"/>
      </dsp:txXfrm>
    </dsp:sp>
    <dsp:sp modelId="{0CA364CC-AC65-4F91-A74F-61674F094D38}">
      <dsp:nvSpPr>
        <dsp:cNvPr id="0" name=""/>
        <dsp:cNvSpPr/>
      </dsp:nvSpPr>
      <dsp:spPr>
        <a:xfrm>
          <a:off x="1800198" y="4680520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zavrtal</a:t>
          </a:r>
          <a:endParaRPr lang="cs-CZ" sz="2000" kern="1200" dirty="0"/>
        </a:p>
      </dsp:txBody>
      <dsp:txXfrm>
        <a:off x="1800198" y="4680520"/>
        <a:ext cx="2232245" cy="386628"/>
      </dsp:txXfrm>
    </dsp:sp>
    <dsp:sp modelId="{B02934F8-61F9-4839-8C19-83EFBA7F402E}">
      <dsp:nvSpPr>
        <dsp:cNvPr id="0" name=""/>
        <dsp:cNvSpPr/>
      </dsp:nvSpPr>
      <dsp:spPr>
        <a:xfrm>
          <a:off x="6192690" y="4608511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</a:t>
          </a:r>
          <a:r>
            <a:rPr lang="cs-CZ" sz="2000" kern="1200" dirty="0" smtClean="0"/>
            <a:t>roztancovali</a:t>
          </a:r>
          <a:endParaRPr lang="cs-CZ" sz="2000" kern="1200" dirty="0"/>
        </a:p>
      </dsp:txBody>
      <dsp:txXfrm>
        <a:off x="6192690" y="4608511"/>
        <a:ext cx="2232245" cy="386628"/>
      </dsp:txXfrm>
    </dsp:sp>
    <dsp:sp modelId="{3C6831D1-092C-432F-B50D-ECC25C5F7097}">
      <dsp:nvSpPr>
        <dsp:cNvPr id="0" name=""/>
        <dsp:cNvSpPr/>
      </dsp:nvSpPr>
      <dsp:spPr>
        <a:xfrm>
          <a:off x="3168350" y="5256584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rozkývaly</a:t>
          </a:r>
          <a:endParaRPr lang="cs-CZ" sz="2000" kern="1200" dirty="0"/>
        </a:p>
      </dsp:txBody>
      <dsp:txXfrm>
        <a:off x="3168350" y="5256584"/>
        <a:ext cx="2232245" cy="38662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F74CEF-804E-4BA3-85A1-EDF6D9D48A07}">
      <dsp:nvSpPr>
        <dsp:cNvPr id="0" name=""/>
        <dsp:cNvSpPr/>
      </dsp:nvSpPr>
      <dsp:spPr>
        <a:xfrm>
          <a:off x="3312369" y="2111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vítr</a:t>
          </a:r>
          <a:endParaRPr lang="cs-CZ" sz="2000" kern="1200" dirty="0"/>
        </a:p>
      </dsp:txBody>
      <dsp:txXfrm>
        <a:off x="3312369" y="2111"/>
        <a:ext cx="2232245" cy="386628"/>
      </dsp:txXfrm>
    </dsp:sp>
    <dsp:sp modelId="{4426D6ED-CDDB-4969-ADDD-22125C2CB7A8}">
      <dsp:nvSpPr>
        <dsp:cNvPr id="0" name=""/>
        <dsp:cNvSpPr/>
      </dsp:nvSpPr>
      <dsp:spPr>
        <a:xfrm>
          <a:off x="3312369" y="442867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čmeláci</a:t>
          </a:r>
          <a:endParaRPr lang="cs-CZ" sz="2000" kern="1200" dirty="0"/>
        </a:p>
      </dsp:txBody>
      <dsp:txXfrm>
        <a:off x="3312369" y="442867"/>
        <a:ext cx="2232245" cy="386628"/>
      </dsp:txXfrm>
    </dsp:sp>
    <dsp:sp modelId="{FC96B261-7C4A-484B-B60B-5B9D2EC63ECB}">
      <dsp:nvSpPr>
        <dsp:cNvPr id="0" name=""/>
        <dsp:cNvSpPr/>
      </dsp:nvSpPr>
      <dsp:spPr>
        <a:xfrm>
          <a:off x="3312369" y="883623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oheň</a:t>
          </a:r>
          <a:endParaRPr lang="cs-CZ" sz="2000" kern="1200" dirty="0"/>
        </a:p>
      </dsp:txBody>
      <dsp:txXfrm>
        <a:off x="3312369" y="883623"/>
        <a:ext cx="2232245" cy="386628"/>
      </dsp:txXfrm>
    </dsp:sp>
    <dsp:sp modelId="{9FE5A970-2D86-408F-8CBC-C03A02B7FF66}">
      <dsp:nvSpPr>
        <dsp:cNvPr id="0" name=""/>
        <dsp:cNvSpPr/>
      </dsp:nvSpPr>
      <dsp:spPr>
        <a:xfrm>
          <a:off x="3312369" y="1324379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chaloupka</a:t>
          </a:r>
          <a:endParaRPr lang="cs-CZ" sz="2000" kern="1200" dirty="0"/>
        </a:p>
      </dsp:txBody>
      <dsp:txXfrm>
        <a:off x="3312369" y="1324379"/>
        <a:ext cx="2232245" cy="386628"/>
      </dsp:txXfrm>
    </dsp:sp>
    <dsp:sp modelId="{10D24E9A-A027-46DB-A77F-2A0FDA1C159A}">
      <dsp:nvSpPr>
        <dsp:cNvPr id="0" name=""/>
        <dsp:cNvSpPr/>
      </dsp:nvSpPr>
      <dsp:spPr>
        <a:xfrm>
          <a:off x="3312369" y="1765135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krtek</a:t>
          </a:r>
          <a:endParaRPr lang="cs-CZ" sz="2000" kern="1200" dirty="0"/>
        </a:p>
      </dsp:txBody>
      <dsp:txXfrm>
        <a:off x="3312369" y="1765135"/>
        <a:ext cx="2232245" cy="386628"/>
      </dsp:txXfrm>
    </dsp:sp>
    <dsp:sp modelId="{8826939B-9545-4B33-BCB2-4546B305C49E}">
      <dsp:nvSpPr>
        <dsp:cNvPr id="0" name=""/>
        <dsp:cNvSpPr/>
      </dsp:nvSpPr>
      <dsp:spPr>
        <a:xfrm>
          <a:off x="3312369" y="2205891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všichni</a:t>
          </a:r>
          <a:endParaRPr lang="cs-CZ" sz="2000" kern="1200" dirty="0"/>
        </a:p>
      </dsp:txBody>
      <dsp:txXfrm>
        <a:off x="3312369" y="2205891"/>
        <a:ext cx="2232245" cy="386628"/>
      </dsp:txXfrm>
    </dsp:sp>
    <dsp:sp modelId="{1734432F-3B1D-4ECC-953A-2BA13C7E8377}">
      <dsp:nvSpPr>
        <dsp:cNvPr id="0" name=""/>
        <dsp:cNvSpPr/>
      </dsp:nvSpPr>
      <dsp:spPr>
        <a:xfrm>
          <a:off x="3312369" y="2646647"/>
          <a:ext cx="2232245" cy="3866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zvonečky</a:t>
          </a:r>
          <a:endParaRPr lang="cs-CZ" sz="2000" kern="1200" dirty="0"/>
        </a:p>
      </dsp:txBody>
      <dsp:txXfrm>
        <a:off x="3312369" y="2646647"/>
        <a:ext cx="2232245" cy="386628"/>
      </dsp:txXfrm>
    </dsp:sp>
    <dsp:sp modelId="{8A25DFA3-45D8-4C1E-AA28-222D20B6B9B8}">
      <dsp:nvSpPr>
        <dsp:cNvPr id="0" name=""/>
        <dsp:cNvSpPr/>
      </dsp:nvSpPr>
      <dsp:spPr>
        <a:xfrm>
          <a:off x="5328596" y="0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foukal</a:t>
          </a:r>
          <a:endParaRPr lang="cs-CZ" sz="2000" kern="1200" dirty="0"/>
        </a:p>
      </dsp:txBody>
      <dsp:txXfrm>
        <a:off x="5328596" y="0"/>
        <a:ext cx="2232245" cy="386628"/>
      </dsp:txXfrm>
    </dsp:sp>
    <dsp:sp modelId="{30F42459-428F-40A2-AA0D-58002E824578}">
      <dsp:nvSpPr>
        <dsp:cNvPr id="0" name=""/>
        <dsp:cNvSpPr/>
      </dsp:nvSpPr>
      <dsp:spPr>
        <a:xfrm>
          <a:off x="5328596" y="432049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vyletěli</a:t>
          </a:r>
          <a:endParaRPr lang="cs-CZ" sz="2000" kern="1200" dirty="0"/>
        </a:p>
      </dsp:txBody>
      <dsp:txXfrm>
        <a:off x="5328596" y="432049"/>
        <a:ext cx="2232245" cy="386628"/>
      </dsp:txXfrm>
    </dsp:sp>
    <dsp:sp modelId="{166B2747-7358-4296-99E8-EC7BD03748EE}">
      <dsp:nvSpPr>
        <dsp:cNvPr id="0" name=""/>
        <dsp:cNvSpPr/>
      </dsp:nvSpPr>
      <dsp:spPr>
        <a:xfrm>
          <a:off x="5328596" y="864095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syčel</a:t>
          </a:r>
          <a:endParaRPr lang="cs-CZ" sz="2000" kern="1200" dirty="0"/>
        </a:p>
      </dsp:txBody>
      <dsp:txXfrm>
        <a:off x="5328596" y="864095"/>
        <a:ext cx="2232245" cy="386628"/>
      </dsp:txXfrm>
    </dsp:sp>
    <dsp:sp modelId="{7FA9C59C-B597-4CED-9EDF-165F4C9D2F7D}">
      <dsp:nvSpPr>
        <dsp:cNvPr id="0" name=""/>
        <dsp:cNvSpPr/>
      </dsp:nvSpPr>
      <dsp:spPr>
        <a:xfrm>
          <a:off x="5328596" y="1296144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shoří</a:t>
          </a:r>
          <a:endParaRPr lang="cs-CZ" sz="2000" kern="1200" dirty="0"/>
        </a:p>
      </dsp:txBody>
      <dsp:txXfrm>
        <a:off x="5328596" y="1296144"/>
        <a:ext cx="2232245" cy="386628"/>
      </dsp:txXfrm>
    </dsp:sp>
    <dsp:sp modelId="{0CA364CC-AC65-4F91-A74F-61674F094D38}">
      <dsp:nvSpPr>
        <dsp:cNvPr id="0" name=""/>
        <dsp:cNvSpPr/>
      </dsp:nvSpPr>
      <dsp:spPr>
        <a:xfrm>
          <a:off x="5328596" y="1728193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zavrtal</a:t>
          </a:r>
          <a:endParaRPr lang="cs-CZ" sz="2000" kern="1200" dirty="0"/>
        </a:p>
      </dsp:txBody>
      <dsp:txXfrm>
        <a:off x="5328596" y="1728193"/>
        <a:ext cx="2232245" cy="386628"/>
      </dsp:txXfrm>
    </dsp:sp>
    <dsp:sp modelId="{B02934F8-61F9-4839-8C19-83EFBA7F402E}">
      <dsp:nvSpPr>
        <dsp:cNvPr id="0" name=""/>
        <dsp:cNvSpPr/>
      </dsp:nvSpPr>
      <dsp:spPr>
        <a:xfrm>
          <a:off x="5328596" y="2664297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</a:t>
          </a:r>
          <a:r>
            <a:rPr lang="cs-CZ" sz="2000" kern="1200" dirty="0" smtClean="0"/>
            <a:t>rozkývaly</a:t>
          </a:r>
          <a:endParaRPr lang="cs-CZ" sz="2000" kern="1200" dirty="0"/>
        </a:p>
      </dsp:txBody>
      <dsp:txXfrm>
        <a:off x="5328596" y="2664297"/>
        <a:ext cx="2232245" cy="386628"/>
      </dsp:txXfrm>
    </dsp:sp>
    <dsp:sp modelId="{3C6831D1-092C-432F-B50D-ECC25C5F7097}">
      <dsp:nvSpPr>
        <dsp:cNvPr id="0" name=""/>
        <dsp:cNvSpPr/>
      </dsp:nvSpPr>
      <dsp:spPr>
        <a:xfrm>
          <a:off x="5328596" y="2232248"/>
          <a:ext cx="2232245" cy="386628"/>
        </a:xfrm>
        <a:prstGeom prst="chevron">
          <a:avLst/>
        </a:prstGeom>
        <a:solidFill>
          <a:schemeClr val="accent2"/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 </a:t>
          </a:r>
          <a:r>
            <a:rPr lang="cs-CZ" sz="2000" kern="1200" dirty="0" smtClean="0"/>
            <a:t>roztancovali</a:t>
          </a:r>
          <a:endParaRPr lang="cs-CZ" sz="2000" kern="1200" dirty="0"/>
        </a:p>
      </dsp:txBody>
      <dsp:txXfrm>
        <a:off x="5328596" y="2232248"/>
        <a:ext cx="2232245" cy="386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439242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Příběhy včelích medvídků - Zvonivá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knihou Jiřího Kahouna Příběhy včelích </a:t>
            </a:r>
            <a:r>
              <a:rPr lang="cs-CZ" sz="2000" dirty="0" smtClean="0"/>
              <a:t>medvídků - </a:t>
            </a:r>
            <a:r>
              <a:rPr lang="cs-CZ" sz="2000" dirty="0" smtClean="0"/>
              <a:t>příběh Zvonivá.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2555776" y="3356992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ČERVENÉ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419086" y="4306205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HLINĚNÁ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555776" y="508518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DIVNÉ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00950" y="2276872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KAŠLAVÝ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2267744" y="1506488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OVČÍ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95536" y="40466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SUCHÁ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4758241" y="59208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HRADBA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6812632" y="1631406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ZVONĚNÍ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4825024" y="2487117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KOUŘ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6985264" y="341190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ZVONEČKY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4909477" y="4170784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JAZYKY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6294397" y="5373216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TRÁVA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0950" y="6287616"/>
            <a:ext cx="4960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Najdi správná slovní spojení. Spoj jednotlivé mraky.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14830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4932040" y="5220605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ČERVENÉ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419086" y="4306205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HLINĚNÁ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843808" y="3789040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DIVNÉ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00950" y="2276872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KAŠLAVÝ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5292080" y="1362472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OVČÍ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95536" y="404664"/>
            <a:ext cx="2160240" cy="914400"/>
          </a:xfrm>
          <a:prstGeom prst="cloud">
            <a:avLst/>
          </a:prstGeom>
          <a:solidFill>
            <a:srgbClr val="00B0F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SUCHÁ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952311" y="4869160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HRADBA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4355976" y="4077072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ZVONĚNÍ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1907704" y="2289982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KOUŘ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6289217" y="1819672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ZVONEČKY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300192" y="559836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JAZYKY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1907704" y="592088"/>
            <a:ext cx="2160240" cy="914400"/>
          </a:xfrm>
          <a:prstGeom prst="cloud">
            <a:avLst/>
          </a:prstGeom>
          <a:solidFill>
            <a:srgbClr val="002060"/>
          </a:solidFill>
          <a:ln>
            <a:solidFill>
              <a:srgbClr val="00B0F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TRÁVA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0950" y="6287616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258369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16260375"/>
              </p:ext>
            </p:extLst>
          </p:nvPr>
        </p:nvGraphicFramePr>
        <p:xfrm>
          <a:off x="179512" y="404664"/>
          <a:ext cx="8856984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6232853"/>
            <a:ext cx="4294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Spoj podstatné jméno s vhodným slovesem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666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373382687"/>
              </p:ext>
            </p:extLst>
          </p:nvPr>
        </p:nvGraphicFramePr>
        <p:xfrm>
          <a:off x="179512" y="404664"/>
          <a:ext cx="8856984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55776" y="404664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554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3521544"/>
              </p:ext>
            </p:extLst>
          </p:nvPr>
        </p:nvGraphicFramePr>
        <p:xfrm>
          <a:off x="179512" y="116632"/>
          <a:ext cx="6288360" cy="52003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86045"/>
                <a:gridCol w="786045"/>
                <a:gridCol w="786045"/>
                <a:gridCol w="786045"/>
                <a:gridCol w="786045"/>
                <a:gridCol w="786045"/>
                <a:gridCol w="786045"/>
                <a:gridCol w="786045"/>
              </a:tblGrid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V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Í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T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R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Ň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H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Č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V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OU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F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M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P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N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S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I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P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T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R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CH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S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T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V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OU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M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Č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N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R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C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Z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Č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N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Í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I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I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P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OU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CH</a:t>
                      </a:r>
                      <a:endParaRPr lang="cs-CZ" sz="36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732240" y="116632"/>
            <a:ext cx="15841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VÍTR</a:t>
            </a:r>
          </a:p>
          <a:p>
            <a:r>
              <a:rPr lang="cs-CZ" dirty="0" smtClean="0"/>
              <a:t>ČMELÁCI</a:t>
            </a:r>
          </a:p>
          <a:p>
            <a:r>
              <a:rPr lang="cs-CZ" dirty="0" smtClean="0"/>
              <a:t>OHEŇ</a:t>
            </a:r>
          </a:p>
          <a:p>
            <a:r>
              <a:rPr lang="cs-CZ" dirty="0" smtClean="0"/>
              <a:t>CHALOUPKA</a:t>
            </a:r>
          </a:p>
          <a:p>
            <a:r>
              <a:rPr lang="cs-CZ" dirty="0" smtClean="0"/>
              <a:t>KRTEK</a:t>
            </a:r>
          </a:p>
          <a:p>
            <a:r>
              <a:rPr lang="cs-CZ" dirty="0" smtClean="0"/>
              <a:t>VŠICHNI</a:t>
            </a:r>
          </a:p>
          <a:p>
            <a:r>
              <a:rPr lang="cs-CZ" dirty="0" smtClean="0"/>
              <a:t>ZVONY</a:t>
            </a:r>
          </a:p>
          <a:p>
            <a:r>
              <a:rPr lang="cs-CZ" dirty="0" smtClean="0"/>
              <a:t>FOUKAL</a:t>
            </a:r>
          </a:p>
          <a:p>
            <a:r>
              <a:rPr lang="cs-CZ" dirty="0" smtClean="0"/>
              <a:t>ŠPALEK</a:t>
            </a:r>
          </a:p>
          <a:p>
            <a:r>
              <a:rPr lang="cs-CZ" dirty="0" smtClean="0"/>
              <a:t>SYČÍ</a:t>
            </a:r>
          </a:p>
          <a:p>
            <a:r>
              <a:rPr lang="cs-CZ" dirty="0" smtClean="0"/>
              <a:t>ČNÍ</a:t>
            </a:r>
          </a:p>
          <a:p>
            <a:r>
              <a:rPr lang="cs-CZ" dirty="0" smtClean="0"/>
              <a:t>TEKLO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309320"/>
            <a:ext cx="8593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err="1" smtClean="0"/>
              <a:t>Osmisměrka</a:t>
            </a:r>
            <a:r>
              <a:rPr lang="cs-CZ" i="1" dirty="0" smtClean="0"/>
              <a:t> ti prozradí jméno autora hudby k písničkám z knihy Příběhy včelích medvídků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263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1771527"/>
              </p:ext>
            </p:extLst>
          </p:nvPr>
        </p:nvGraphicFramePr>
        <p:xfrm>
          <a:off x="179512" y="116632"/>
          <a:ext cx="6288360" cy="52003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86045"/>
                <a:gridCol w="786045"/>
                <a:gridCol w="786045"/>
                <a:gridCol w="786045"/>
                <a:gridCol w="786045"/>
                <a:gridCol w="786045"/>
                <a:gridCol w="786045"/>
                <a:gridCol w="786045"/>
              </a:tblGrid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V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Í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T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R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Ň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H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Č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V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OU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F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M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P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N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S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I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P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T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E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R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CH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S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T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V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OU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M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Č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N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R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C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Z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Č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N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Í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I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</a:tr>
              <a:tr h="650044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I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P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OU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L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CH</a:t>
                      </a:r>
                      <a:endParaRPr lang="cs-CZ" sz="36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732240" y="116632"/>
            <a:ext cx="15841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VÍTR</a:t>
            </a:r>
          </a:p>
          <a:p>
            <a:r>
              <a:rPr lang="cs-CZ" dirty="0" smtClean="0"/>
              <a:t>ČMELÁCI</a:t>
            </a:r>
          </a:p>
          <a:p>
            <a:r>
              <a:rPr lang="cs-CZ" dirty="0" smtClean="0"/>
              <a:t>OHEŇ</a:t>
            </a:r>
          </a:p>
          <a:p>
            <a:r>
              <a:rPr lang="cs-CZ" dirty="0" smtClean="0"/>
              <a:t>CHALOUPKA</a:t>
            </a:r>
          </a:p>
          <a:p>
            <a:r>
              <a:rPr lang="cs-CZ" dirty="0" smtClean="0"/>
              <a:t>KRTEK</a:t>
            </a:r>
          </a:p>
          <a:p>
            <a:r>
              <a:rPr lang="cs-CZ" dirty="0" smtClean="0"/>
              <a:t>VŠICHNI</a:t>
            </a:r>
          </a:p>
          <a:p>
            <a:r>
              <a:rPr lang="cs-CZ" dirty="0" smtClean="0"/>
              <a:t>ZVONY</a:t>
            </a:r>
          </a:p>
          <a:p>
            <a:r>
              <a:rPr lang="cs-CZ" dirty="0" smtClean="0"/>
              <a:t>FOUKAL</a:t>
            </a:r>
          </a:p>
          <a:p>
            <a:r>
              <a:rPr lang="cs-CZ" dirty="0" smtClean="0"/>
              <a:t>ŠPALEK</a:t>
            </a:r>
          </a:p>
          <a:p>
            <a:r>
              <a:rPr lang="cs-CZ" dirty="0" smtClean="0"/>
              <a:t>SYČÍ</a:t>
            </a:r>
          </a:p>
          <a:p>
            <a:r>
              <a:rPr lang="cs-CZ" dirty="0" smtClean="0"/>
              <a:t>ČNÍ</a:t>
            </a:r>
          </a:p>
          <a:p>
            <a:r>
              <a:rPr lang="cs-CZ" dirty="0" smtClean="0"/>
              <a:t>TEKLO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309320"/>
            <a:ext cx="2127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 Petr Skoumal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76672" y="476672"/>
            <a:ext cx="2927176" cy="0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1052736"/>
            <a:ext cx="0" cy="4032448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91072" y="5013176"/>
            <a:ext cx="5109120" cy="0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19872" y="476672"/>
            <a:ext cx="2880320" cy="0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084168" y="1556792"/>
            <a:ext cx="0" cy="3024336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38672" y="908720"/>
            <a:ext cx="4469432" cy="3672408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331640" y="1556792"/>
            <a:ext cx="0" cy="2808312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56488" y="1124744"/>
            <a:ext cx="3551616" cy="0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07704" y="1772816"/>
            <a:ext cx="4392488" cy="0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051720" y="2405837"/>
            <a:ext cx="2736304" cy="2103283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156176" y="260648"/>
            <a:ext cx="0" cy="2808312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2663788" y="4365104"/>
            <a:ext cx="2124236" cy="22175"/>
          </a:xfrm>
          <a:prstGeom prst="line">
            <a:avLst/>
          </a:prstGeom>
          <a:ln w="38100"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92734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14831"/>
            <a:ext cx="3008313" cy="1162050"/>
          </a:xfrm>
        </p:spPr>
        <p:txBody>
          <a:bodyPr/>
          <a:lstStyle/>
          <a:p>
            <a:r>
              <a:rPr lang="cs-CZ" dirty="0" smtClean="0"/>
              <a:t>Závěr pohádky: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908720"/>
            <a:ext cx="4977900" cy="3938116"/>
          </a:xfrm>
        </p:spPr>
        <p:txBody>
          <a:bodyPr>
            <a:noAutofit/>
          </a:bodyPr>
          <a:lstStyle/>
          <a:p>
            <a:r>
              <a:rPr lang="cs-CZ" sz="2800" dirty="0" smtClean="0"/>
              <a:t>Všichni </a:t>
            </a:r>
            <a:r>
              <a:rPr lang="cs-CZ" sz="2800" dirty="0" err="1" smtClean="0"/>
              <a:t>čmeláčci</a:t>
            </a:r>
            <a:r>
              <a:rPr lang="cs-CZ" sz="2800" dirty="0" smtClean="0"/>
              <a:t> z ………………. i babička………………………….. se roztancovali ……………………….</a:t>
            </a:r>
          </a:p>
          <a:p>
            <a:r>
              <a:rPr lang="cs-CZ" sz="2800" dirty="0" smtClean="0"/>
              <a:t>Skákali, zpívali a …………………….</a:t>
            </a:r>
          </a:p>
          <a:p>
            <a:r>
              <a:rPr lang="cs-CZ" sz="2800" dirty="0" smtClean="0"/>
              <a:t>Pak každý přinesl krtkovi …………..medu. A bylo jich tolik, že je nemohl najednou ani ……………….Vítr vyletěl do …………………… a foukl </a:t>
            </a:r>
            <a:r>
              <a:rPr lang="cs-CZ" sz="2800" dirty="0" err="1" smtClean="0"/>
              <a:t>čmeláčkům</a:t>
            </a:r>
            <a:r>
              <a:rPr lang="cs-CZ" sz="2800" dirty="0" smtClean="0"/>
              <a:t> pozdrav do ……………..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535000" y="5585603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radostí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35000" y="6112968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výšky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04248" y="6112968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unést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04248" y="5591919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výskali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380150" y="6112968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chloupků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339752" y="5585603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Flanderka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95536" y="6112968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hrníček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00199" y="5585603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meze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260648"/>
            <a:ext cx="14222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Přesuň slova do vět.</a:t>
            </a:r>
            <a:endParaRPr lang="cs-CZ" sz="1200" i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1052736"/>
            <a:ext cx="2790909" cy="3456384"/>
          </a:xfrm>
        </p:spPr>
      </p:pic>
    </p:spTree>
    <p:extLst>
      <p:ext uri="{BB962C8B-B14F-4D97-AF65-F5344CB8AC3E}">
        <p14:creationId xmlns:p14="http://schemas.microsoft.com/office/powerpoint/2010/main" xmlns="" val="237400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14831"/>
            <a:ext cx="3008313" cy="116205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908720"/>
            <a:ext cx="4977900" cy="3938116"/>
          </a:xfrm>
        </p:spPr>
        <p:txBody>
          <a:bodyPr>
            <a:noAutofit/>
          </a:bodyPr>
          <a:lstStyle/>
          <a:p>
            <a:r>
              <a:rPr lang="cs-CZ" sz="2800" dirty="0" smtClean="0"/>
              <a:t>Všichni </a:t>
            </a:r>
            <a:r>
              <a:rPr lang="cs-CZ" sz="2800" dirty="0" err="1" smtClean="0"/>
              <a:t>čmeláčci</a:t>
            </a:r>
            <a:r>
              <a:rPr lang="cs-CZ" sz="2800" dirty="0" smtClean="0"/>
              <a:t> z ………………. i babička………………………….. se roztancovali ……………………….</a:t>
            </a:r>
          </a:p>
          <a:p>
            <a:r>
              <a:rPr lang="cs-CZ" sz="2800" dirty="0" smtClean="0"/>
              <a:t>Skákali, zpívali a …………………….</a:t>
            </a:r>
          </a:p>
          <a:p>
            <a:r>
              <a:rPr lang="cs-CZ" sz="2800" dirty="0" smtClean="0"/>
              <a:t>Pak každý přinesl krtkovi …………..medu. A bylo jich tolik, že je nemohl najednou ani ……………….Vítr vyletěl do …………………… a foukl </a:t>
            </a:r>
            <a:r>
              <a:rPr lang="cs-CZ" sz="2800" dirty="0" err="1" smtClean="0"/>
              <a:t>čmeláčkům</a:t>
            </a:r>
            <a:r>
              <a:rPr lang="cs-CZ" sz="2800" dirty="0" smtClean="0"/>
              <a:t> pozdrav do ……………..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80150" y="1724211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radostí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79512" y="4581128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výšky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79512" y="4149080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unést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987824" y="2276872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výskali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084228" y="5013176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chloupků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691680" y="1340768"/>
            <a:ext cx="1800200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Flanderka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79512" y="3284984"/>
            <a:ext cx="1403648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hrníček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131840" y="980728"/>
            <a:ext cx="1224136" cy="3600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meze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041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410770"/>
            <a:ext cx="4785021" cy="5925980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 rot="17294358">
            <a:off x="2461349" y="1961749"/>
            <a:ext cx="2160240" cy="1440160"/>
          </a:xfrm>
          <a:prstGeom prst="wedgeEllipseCallou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 rot="12417130">
            <a:off x="2404793" y="3785109"/>
            <a:ext cx="2160240" cy="1440160"/>
          </a:xfrm>
          <a:prstGeom prst="wedgeEllipseCallou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 rot="10800000">
            <a:off x="5135488" y="5818686"/>
            <a:ext cx="1753344" cy="1036128"/>
          </a:xfrm>
          <a:prstGeom prst="wedgeEllipseCallou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5513186" y="2641250"/>
            <a:ext cx="2160240" cy="1440160"/>
          </a:xfrm>
          <a:prstGeom prst="wedgeEllipseCallou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6469360" y="3933056"/>
            <a:ext cx="2160240" cy="1440160"/>
          </a:xfrm>
          <a:prstGeom prst="wedgeEllipseCallou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42" y="6475199"/>
            <a:ext cx="507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Napište, co asi říkají hlavní hrdinové tohoto příběhu.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89330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Publikace:</a:t>
            </a:r>
          </a:p>
          <a:p>
            <a:pPr marL="0" indent="0">
              <a:buNone/>
            </a:pPr>
            <a:r>
              <a:rPr lang="cs-CZ" sz="1800" dirty="0" smtClean="0"/>
              <a:t>KAHOUN, Jiří. Příběhy včelích medvídků.</a:t>
            </a:r>
          </a:p>
          <a:p>
            <a:pPr marL="0" indent="0">
              <a:buNone/>
            </a:pPr>
            <a:r>
              <a:rPr lang="cs-CZ" sz="1800" dirty="0" smtClean="0"/>
              <a:t> 2. vydání. Praha: Albatros, 2005. </a:t>
            </a:r>
          </a:p>
          <a:p>
            <a:pPr marL="0" indent="0">
              <a:buNone/>
            </a:pPr>
            <a:r>
              <a:rPr lang="cs-CZ" sz="1800" dirty="0" smtClean="0"/>
              <a:t>ISBN 80-00-015880-3.</a:t>
            </a:r>
          </a:p>
        </p:txBody>
      </p:sp>
    </p:spTree>
    <p:extLst>
      <p:ext uri="{BB962C8B-B14F-4D97-AF65-F5344CB8AC3E}">
        <p14:creationId xmlns:p14="http://schemas.microsoft.com/office/powerpoint/2010/main" xmlns="" val="3827530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447</Words>
  <Application>Microsoft Office PowerPoint</Application>
  <PresentationFormat>Předvádění na obrazovce (4:3)</PresentationFormat>
  <Paragraphs>262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YamatoPainting</vt:lpstr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Závěr pohádky:</vt:lpstr>
      <vt:lpstr>Řešení:</vt:lpstr>
      <vt:lpstr>Snímek 11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37</cp:revision>
  <dcterms:created xsi:type="dcterms:W3CDTF">2012-03-11T19:23:37Z</dcterms:created>
  <dcterms:modified xsi:type="dcterms:W3CDTF">2012-06-12T19:18:54Z</dcterms:modified>
</cp:coreProperties>
</file>