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74" r:id="rId4"/>
    <p:sldId id="276" r:id="rId5"/>
    <p:sldId id="275" r:id="rId6"/>
    <p:sldId id="277" r:id="rId7"/>
    <p:sldId id="272" r:id="rId8"/>
    <p:sldId id="273" r:id="rId9"/>
    <p:sldId id="278" r:id="rId10"/>
    <p:sldId id="279" r:id="rId11"/>
    <p:sldId id="281" r:id="rId12"/>
    <p:sldId id="280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852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9077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21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100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82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4731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456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12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72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13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756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3C58-D25A-46D3-BBFA-A25D01329842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D779E-533D-4B19-AC1B-6287A8336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810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168223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VY_32_Inovace_Český_ jazyk_1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Příběhy včelích medvídků -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Kuličková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492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000" dirty="0"/>
              <a:t>Vytvořeno v programu </a:t>
            </a:r>
            <a:r>
              <a:rPr lang="cs-CZ" sz="2000" dirty="0" smtClean="0"/>
              <a:t>Microsoft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 pro </a:t>
            </a:r>
            <a:r>
              <a:rPr lang="cs-CZ" sz="2000" dirty="0"/>
              <a:t>práci s interaktivní tabulí</a:t>
            </a:r>
            <a:r>
              <a:rPr lang="cs-CZ" sz="2000" dirty="0" smtClean="0"/>
              <a:t>.</a:t>
            </a:r>
          </a:p>
          <a:p>
            <a:pPr lvl="0"/>
            <a:r>
              <a:rPr lang="cs-CZ" sz="2000" dirty="0" smtClean="0"/>
              <a:t>Určeno žákům 2. ročníku.</a:t>
            </a:r>
            <a:endParaRPr lang="cs-CZ" sz="2000" dirty="0"/>
          </a:p>
          <a:p>
            <a:pPr lvl="0"/>
            <a:r>
              <a:rPr lang="cs-CZ" sz="2000" dirty="0"/>
              <a:t>Aktivity jsou určeny pro práci s knihou Jiřího Kahouna Příběhy včelích </a:t>
            </a:r>
            <a:r>
              <a:rPr lang="cs-CZ" sz="2000" dirty="0" smtClean="0"/>
              <a:t>medvídků- příběh </a:t>
            </a:r>
            <a:r>
              <a:rPr lang="cs-CZ" sz="2000" dirty="0" smtClean="0"/>
              <a:t>Kuličková.</a:t>
            </a:r>
            <a:endParaRPr lang="cs-CZ" sz="2000" dirty="0"/>
          </a:p>
          <a:p>
            <a:pPr lvl="0"/>
            <a:r>
              <a:rPr lang="cs-CZ" sz="2000" dirty="0"/>
              <a:t>Materiál vede žáky zábavnou formou k hlasitému a tichému čtení a hlavně </a:t>
            </a:r>
            <a:r>
              <a:rPr lang="cs-CZ" sz="2000" dirty="0" smtClean="0"/>
              <a:t>k porozumění textu.</a:t>
            </a:r>
          </a:p>
          <a:p>
            <a:pPr marL="0" lvl="0" indent="0">
              <a:buNone/>
            </a:pPr>
            <a:endParaRPr lang="cs-CZ" sz="2000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4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obrázku je tygr …. </a:t>
            </a:r>
            <a:r>
              <a:rPr lang="cs-CZ" sz="1600" i="1" dirty="0" smtClean="0"/>
              <a:t>(napoví ti řešení tajenky)</a:t>
            </a:r>
            <a:endParaRPr lang="cs-CZ" i="1" dirty="0"/>
          </a:p>
        </p:txBody>
      </p:sp>
      <p:pic>
        <p:nvPicPr>
          <p:cNvPr id="6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84784"/>
            <a:ext cx="4395812" cy="5046392"/>
          </a:xfrm>
        </p:spPr>
      </p:pic>
    </p:spTree>
    <p:extLst>
      <p:ext uri="{BB962C8B-B14F-4D97-AF65-F5344CB8AC3E}">
        <p14:creationId xmlns:p14="http://schemas.microsoft.com/office/powerpoint/2010/main" val="1142669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605906"/>
              </p:ext>
            </p:extLst>
          </p:nvPr>
        </p:nvGraphicFramePr>
        <p:xfrm>
          <a:off x="323528" y="404664"/>
          <a:ext cx="8640970" cy="6146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  <a:gridCol w="664690"/>
              </a:tblGrid>
              <a:tr h="597666">
                <a:tc gridSpan="4">
                  <a:txBody>
                    <a:bodyPr/>
                    <a:lstStyle/>
                    <a:p>
                      <a:r>
                        <a:rPr lang="cs-CZ" i="1" dirty="0" smtClean="0"/>
                        <a:t>Brumda a Čmelda našli…</a:t>
                      </a:r>
                      <a:endParaRPr lang="cs-CZ" i="1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lang="cs-CZ" dirty="0" smtClean="0"/>
                        <a:t>Čmelda volal : “Jauvajs …“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gridSpan="5">
                  <a:txBody>
                    <a:bodyPr/>
                    <a:lstStyle/>
                    <a:p>
                      <a:r>
                        <a:rPr lang="cs-CZ" dirty="0" smtClean="0"/>
                        <a:t>Opak slova špatně.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597666">
                <a:tc row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Červenou našel……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Čmelda našel kuličku………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Maminka jim vysvětlila……….hry.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2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Oba usedli na…..list.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Kulička spadla do ….. trávy.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r>
                        <a:rPr lang="cs-CZ" dirty="0" smtClean="0"/>
                        <a:t>Byly to kuličky ……….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7666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Opak slova těžký.</a:t>
                      </a:r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654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705943"/>
              </p:ext>
            </p:extLst>
          </p:nvPr>
        </p:nvGraphicFramePr>
        <p:xfrm>
          <a:off x="1524000" y="1397000"/>
          <a:ext cx="6095999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cs-CZ" i="1" dirty="0" smtClean="0"/>
                        <a:t>Řešení:</a:t>
                      </a:r>
                      <a:endParaRPr lang="cs-CZ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  <a:tr h="370840">
                <a:tc row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2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4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6237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/>
              <a:t>Řešení: </a:t>
            </a:r>
            <a:r>
              <a:rPr lang="cs-CZ" dirty="0" smtClean="0"/>
              <a:t>Na obrázku je tygr ussurijský.</a:t>
            </a:r>
            <a:endParaRPr lang="cs-CZ" i="1" dirty="0"/>
          </a:p>
        </p:txBody>
      </p:sp>
      <p:pic>
        <p:nvPicPr>
          <p:cNvPr id="6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84784"/>
            <a:ext cx="4395812" cy="5046392"/>
          </a:xfrm>
        </p:spPr>
      </p:pic>
    </p:spTree>
    <p:extLst>
      <p:ext uri="{BB962C8B-B14F-4D97-AF65-F5344CB8AC3E}">
        <p14:creationId xmlns:p14="http://schemas.microsoft.com/office/powerpoint/2010/main" val="1049788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TYGR USSURIJSKÝ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3772991" cy="433139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682752" cy="39381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Je největší a nejmohutnější </a:t>
            </a:r>
          </a:p>
          <a:p>
            <a:r>
              <a:rPr lang="cs-CZ" sz="2000" dirty="0" smtClean="0"/>
              <a:t>kočkovitá ________.</a:t>
            </a:r>
          </a:p>
          <a:p>
            <a:r>
              <a:rPr lang="cs-CZ" sz="2000" dirty="0" smtClean="0"/>
              <a:t>___________ je dlouhá a hustá. Typickým znakem jsou dlouhé a světlé _______________. </a:t>
            </a:r>
          </a:p>
          <a:p>
            <a:r>
              <a:rPr lang="cs-CZ" sz="2000" dirty="0" smtClean="0"/>
              <a:t>Žije v doupěti v ______________ či pod vývratem stromu. </a:t>
            </a:r>
          </a:p>
          <a:p>
            <a:r>
              <a:rPr lang="cs-CZ" sz="2000" dirty="0" smtClean="0"/>
              <a:t>Rád __________.</a:t>
            </a:r>
          </a:p>
          <a:p>
            <a:r>
              <a:rPr lang="cs-CZ" sz="2000" dirty="0" smtClean="0"/>
              <a:t>Živí se </a:t>
            </a:r>
            <a:r>
              <a:rPr lang="cs-CZ" sz="2000" dirty="0" err="1" smtClean="0"/>
              <a:t>jelenní</a:t>
            </a:r>
            <a:r>
              <a:rPr lang="cs-CZ" sz="2000" dirty="0" smtClean="0"/>
              <a:t> _______________, divokými _________, </a:t>
            </a:r>
          </a:p>
          <a:p>
            <a:r>
              <a:rPr lang="cs-CZ" sz="2000" dirty="0" smtClean="0"/>
              <a:t>loví také ________________.</a:t>
            </a:r>
            <a:endParaRPr lang="cs-CZ" sz="20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535000" y="5585603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plave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535000" y="611296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gorily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804248" y="611296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prasaty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04248" y="5591919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jeskyni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380150" y="611296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licousy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2339752" y="5558882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zvěří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95536" y="611296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šelma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95536" y="5554392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Srst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427984" y="908720"/>
            <a:ext cx="14222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/>
              <a:t>Přesuň slova do vět.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2374002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TYGR USSURIJSKÝ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3772991" cy="433139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682752" cy="39381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Je největší a nejmohutnější </a:t>
            </a:r>
          </a:p>
          <a:p>
            <a:r>
              <a:rPr lang="cs-CZ" sz="2000" dirty="0" smtClean="0"/>
              <a:t>kočkovitá ________.</a:t>
            </a:r>
          </a:p>
          <a:p>
            <a:r>
              <a:rPr lang="cs-CZ" sz="2000" dirty="0" smtClean="0"/>
              <a:t>___________ je dlouhá a hustá. Typickým znakem jsou dlouhé a světlé _______________. </a:t>
            </a:r>
          </a:p>
          <a:p>
            <a:r>
              <a:rPr lang="cs-CZ" sz="2000" dirty="0" smtClean="0"/>
              <a:t>Žije v doupěti v ______________ či pod vývratem stromu. </a:t>
            </a:r>
          </a:p>
          <a:p>
            <a:r>
              <a:rPr lang="cs-CZ" sz="2000" dirty="0" smtClean="0"/>
              <a:t>Rád __________.</a:t>
            </a:r>
          </a:p>
          <a:p>
            <a:r>
              <a:rPr lang="cs-CZ" sz="2000" dirty="0" smtClean="0"/>
              <a:t>Živí se </a:t>
            </a:r>
            <a:r>
              <a:rPr lang="cs-CZ" sz="2000" dirty="0" err="1" smtClean="0"/>
              <a:t>jelenní</a:t>
            </a:r>
            <a:r>
              <a:rPr lang="cs-CZ" sz="2000" dirty="0" smtClean="0"/>
              <a:t> _______________, divokými _________, </a:t>
            </a:r>
          </a:p>
          <a:p>
            <a:r>
              <a:rPr lang="cs-CZ" sz="2000" dirty="0" smtClean="0"/>
              <a:t>loví také ________________.</a:t>
            </a:r>
            <a:endParaRPr lang="cs-CZ" sz="20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971600" y="3789040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plave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619672" y="485297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gorily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619672" y="449293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prasaty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313386" y="314096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jeskyni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1435040" y="2780928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licousy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2291682" y="4179391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zvěří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1619672" y="1772816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šelma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179512" y="2158677"/>
            <a:ext cx="1800200" cy="3600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Srst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39552" y="766306"/>
            <a:ext cx="6276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/>
              <a:t>Řešení: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1210774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61692" y="6237312"/>
            <a:ext cx="864096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trávy.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066166" y="5661248"/>
            <a:ext cx="684076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67844" y="5022588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padl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804248" y="6239836"/>
            <a:ext cx="100811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zase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04248" y="5022588"/>
            <a:ext cx="792088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hned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499992" y="6237312"/>
            <a:ext cx="580239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193540" y="5013176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vyskočil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09464" y="5733256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Pučmeloud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72100" y="4997542"/>
            <a:ext cx="936104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sebou.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035064" y="5662265"/>
            <a:ext cx="783704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cukal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750514" y="6237312"/>
            <a:ext cx="531676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630992" y="5700480"/>
            <a:ext cx="684076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sud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479551" y="5680329"/>
            <a:ext cx="1368152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jako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369275" y="5661248"/>
            <a:ext cx="798569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Ležel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287524" y="3068960"/>
            <a:ext cx="8424936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87524" y="3933056"/>
            <a:ext cx="8424936" cy="0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290" y="260648"/>
            <a:ext cx="2772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Sestav dvě věty z příběhu Kuličková.</a:t>
            </a:r>
            <a:endParaRPr lang="cs-CZ" sz="1400" i="1" dirty="0"/>
          </a:p>
        </p:txBody>
      </p:sp>
    </p:spTree>
    <p:extLst>
      <p:ext uri="{BB962C8B-B14F-4D97-AF65-F5344CB8AC3E}">
        <p14:creationId xmlns:p14="http://schemas.microsoft.com/office/powerpoint/2010/main" val="1352090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524328" y="2651663"/>
            <a:ext cx="864096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trávy.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40252" y="2636912"/>
            <a:ext cx="684076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72100" y="2643677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padl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463988" y="2643677"/>
            <a:ext cx="100811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zase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630992" y="2643677"/>
            <a:ext cx="792088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hned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53351" y="2636912"/>
            <a:ext cx="580239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85199" y="2636912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vyskočil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87524" y="2636912"/>
            <a:ext cx="136815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Pučmeloud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564494" y="3501008"/>
            <a:ext cx="936104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sebou.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70303" y="3501008"/>
            <a:ext cx="783704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cukal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213623" y="3501008"/>
            <a:ext cx="531676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509251" y="3501008"/>
            <a:ext cx="684076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sud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125124" y="3501008"/>
            <a:ext cx="1368152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jako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01723" y="3501008"/>
            <a:ext cx="798569" cy="3600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Ležel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287524" y="3068960"/>
            <a:ext cx="8424936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87524" y="3933056"/>
            <a:ext cx="8424936" cy="0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290" y="260648"/>
            <a:ext cx="702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Řešení:</a:t>
            </a:r>
            <a:endParaRPr lang="cs-CZ" sz="1400" i="1" dirty="0"/>
          </a:p>
        </p:txBody>
      </p:sp>
    </p:spTree>
    <p:extLst>
      <p:ext uri="{BB962C8B-B14F-4D97-AF65-F5344CB8AC3E}">
        <p14:creationId xmlns:p14="http://schemas.microsoft.com/office/powerpoint/2010/main" val="1178408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6165304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PINK 		BROWN	 	 RED		GREEN		BLUE	</a:t>
            </a:r>
            <a:endParaRPr lang="cs-CZ" sz="2000" dirty="0"/>
          </a:p>
        </p:txBody>
      </p:sp>
      <p:sp>
        <p:nvSpPr>
          <p:cNvPr id="10" name="Ovál 9"/>
          <p:cNvSpPr/>
          <p:nvPr/>
        </p:nvSpPr>
        <p:spPr>
          <a:xfrm>
            <a:off x="2699792" y="3308460"/>
            <a:ext cx="936104" cy="9361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699792" y="2636912"/>
            <a:ext cx="936104" cy="9361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067944" y="3416357"/>
            <a:ext cx="936104" cy="93610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383868" y="3618170"/>
            <a:ext cx="936104" cy="936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527133" y="2666386"/>
            <a:ext cx="936104" cy="93610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004048" y="3331282"/>
            <a:ext cx="936104" cy="93610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292080" y="2666386"/>
            <a:ext cx="936104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07504" y="548681"/>
            <a:ext cx="83529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WHITE	</a:t>
            </a:r>
            <a:r>
              <a:rPr lang="cs-CZ" sz="2000" dirty="0" smtClean="0"/>
              <a:t>	BLACK</a:t>
            </a:r>
            <a:r>
              <a:rPr lang="cs-CZ" sz="2000" dirty="0"/>
              <a:t>	</a:t>
            </a:r>
            <a:r>
              <a:rPr lang="cs-CZ" sz="2000" dirty="0" smtClean="0"/>
              <a:t>	PURPLE		ORANGE		YELLOW</a:t>
            </a:r>
            <a:endParaRPr lang="cs-CZ" sz="2000" dirty="0"/>
          </a:p>
          <a:p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3791541" y="2422904"/>
            <a:ext cx="936104" cy="936104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824028" y="2060848"/>
            <a:ext cx="936104" cy="936104"/>
          </a:xfrm>
          <a:prstGeom prst="ellipse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383868" y="2924944"/>
            <a:ext cx="93610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90491" y="179349"/>
            <a:ext cx="2403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/>
              <a:t>Přiřaď kuličky ke správným názvům:</a:t>
            </a:r>
            <a:endParaRPr lang="cs-CZ" sz="1200" i="1" dirty="0"/>
          </a:p>
        </p:txBody>
      </p:sp>
    </p:spTree>
    <p:extLst>
      <p:ext uri="{BB962C8B-B14F-4D97-AF65-F5344CB8AC3E}">
        <p14:creationId xmlns:p14="http://schemas.microsoft.com/office/powerpoint/2010/main" val="2924858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6165304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PINK 		BROWN	 	 RED		GREEN		BLUE	</a:t>
            </a:r>
            <a:endParaRPr lang="cs-CZ" sz="2000" dirty="0"/>
          </a:p>
        </p:txBody>
      </p:sp>
      <p:sp>
        <p:nvSpPr>
          <p:cNvPr id="10" name="Ovál 9"/>
          <p:cNvSpPr/>
          <p:nvPr/>
        </p:nvSpPr>
        <p:spPr>
          <a:xfrm>
            <a:off x="2063520" y="5085184"/>
            <a:ext cx="936104" cy="9361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1907704" y="1124744"/>
            <a:ext cx="936104" cy="9361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652120" y="1179010"/>
            <a:ext cx="936104" cy="93610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851920" y="5080861"/>
            <a:ext cx="936104" cy="936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7452320" y="1201978"/>
            <a:ext cx="936104" cy="936104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724128" y="5040925"/>
            <a:ext cx="936104" cy="93610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7308304" y="5085184"/>
            <a:ext cx="936104" cy="93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07504" y="548681"/>
            <a:ext cx="83529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WHITE	</a:t>
            </a:r>
            <a:r>
              <a:rPr lang="cs-CZ" sz="2000" dirty="0" smtClean="0"/>
              <a:t>	BLACK</a:t>
            </a:r>
            <a:r>
              <a:rPr lang="cs-CZ" sz="2000" dirty="0"/>
              <a:t>	</a:t>
            </a:r>
            <a:r>
              <a:rPr lang="cs-CZ" sz="2000" dirty="0" smtClean="0"/>
              <a:t>	PURPLE		ORANGE		YELLOW</a:t>
            </a:r>
            <a:endParaRPr lang="cs-CZ" sz="2000" dirty="0"/>
          </a:p>
          <a:p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3815916" y="1187399"/>
            <a:ext cx="936104" cy="936104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95536" y="5037865"/>
            <a:ext cx="936104" cy="936104"/>
          </a:xfrm>
          <a:prstGeom prst="ellipse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251520" y="1174760"/>
            <a:ext cx="93610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90491" y="179349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Řešení: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871818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Publikace:</a:t>
            </a:r>
          </a:p>
          <a:p>
            <a:pPr marL="0" indent="0">
              <a:buNone/>
            </a:pPr>
            <a:r>
              <a:rPr lang="cs-CZ" sz="1800" dirty="0" smtClean="0"/>
              <a:t>KAHOUN, Jiří. Příběhy včelích medvídků.</a:t>
            </a:r>
          </a:p>
          <a:p>
            <a:pPr marL="0" indent="0">
              <a:buNone/>
            </a:pPr>
            <a:r>
              <a:rPr lang="cs-CZ" sz="1800" dirty="0" smtClean="0"/>
              <a:t> 2. vydání. Praha: Albatros, 2005. </a:t>
            </a:r>
          </a:p>
          <a:p>
            <a:pPr marL="0" indent="0">
              <a:buNone/>
            </a:pPr>
            <a:r>
              <a:rPr lang="cs-CZ" sz="1800" dirty="0" smtClean="0"/>
              <a:t>ISBN 80-00-015880-3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/>
              <a:t>&lt;cit. </a:t>
            </a:r>
            <a:r>
              <a:rPr lang="cs-CZ" sz="1800" dirty="0" smtClean="0"/>
              <a:t>2012-03-20&gt;. Obrázek dostupný </a:t>
            </a:r>
            <a:r>
              <a:rPr lang="cs-CZ" sz="1800" dirty="0"/>
              <a:t>pod licencí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Commons</a:t>
            </a:r>
            <a:r>
              <a:rPr lang="cs-CZ" sz="1800" dirty="0"/>
              <a:t> na www:</a:t>
            </a:r>
          </a:p>
          <a:p>
            <a:pPr marL="0" indent="0">
              <a:buNone/>
            </a:pPr>
            <a:r>
              <a:rPr lang="cs-CZ" sz="1800" dirty="0" smtClean="0"/>
              <a:t>http</a:t>
            </a:r>
            <a:r>
              <a:rPr lang="cs-CZ" sz="1800" dirty="0"/>
              <a:t>://cs.wikipedia.org/wiki/Tygr_ussurijsk%C3%BD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382753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</TotalTime>
  <Words>390</Words>
  <Application>Microsoft Office PowerPoint</Application>
  <PresentationFormat>Předvádění na obrazovce (4:3)</PresentationFormat>
  <Paragraphs>178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Anotace:</vt:lpstr>
      <vt:lpstr>Na obrázku je tygr …. (napoví ti řešení tajenky)</vt:lpstr>
      <vt:lpstr>Prezentace aplikace PowerPoint</vt:lpstr>
      <vt:lpstr>Prezentace aplikace PowerPoint</vt:lpstr>
      <vt:lpstr>Řešení: Na obrázku je tygr ussurijský.</vt:lpstr>
      <vt:lpstr>TYGR USSURIJSKÝ</vt:lpstr>
      <vt:lpstr>TYGR USSURIJSKÝ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</cp:lastModifiedBy>
  <cp:revision>29</cp:revision>
  <dcterms:created xsi:type="dcterms:W3CDTF">2012-03-11T19:23:37Z</dcterms:created>
  <dcterms:modified xsi:type="dcterms:W3CDTF">2012-03-24T21:19:52Z</dcterms:modified>
</cp:coreProperties>
</file>