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73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58" r:id="rId19"/>
    <p:sldId id="272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slide" Target="../slides/slide10.xml"/><Relationship Id="rId3" Type="http://schemas.openxmlformats.org/officeDocument/2006/relationships/slide" Target="../slides/slide14.xml"/><Relationship Id="rId7" Type="http://schemas.openxmlformats.org/officeDocument/2006/relationships/slide" Target="../slides/slide11.xml"/><Relationship Id="rId2" Type="http://schemas.openxmlformats.org/officeDocument/2006/relationships/slide" Target="../slides/slide15.xml"/><Relationship Id="rId1" Type="http://schemas.openxmlformats.org/officeDocument/2006/relationships/slide" Target="../slides/slide16.xml"/><Relationship Id="rId6" Type="http://schemas.openxmlformats.org/officeDocument/2006/relationships/slide" Target="../slides/slide12.xml"/><Relationship Id="rId5" Type="http://schemas.openxmlformats.org/officeDocument/2006/relationships/slide" Target="../slides/slide13.xml"/><Relationship Id="rId10" Type="http://schemas.openxmlformats.org/officeDocument/2006/relationships/slide" Target="../slides/slide8.xml"/><Relationship Id="rId4" Type="http://schemas.openxmlformats.org/officeDocument/2006/relationships/slide" Target="../slides/slide7.xml"/><Relationship Id="rId9" Type="http://schemas.openxmlformats.org/officeDocument/2006/relationships/slide" Target="../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6A1CD8-3F7E-4824-ABA4-0142126E4257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</dgm:pt>
    <dgm:pt modelId="{95E617F6-3B36-4415-9636-BF5C0011E5E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10. ÚKOL</a:t>
          </a:r>
          <a:endParaRPr lang="cs-CZ" dirty="0"/>
        </a:p>
      </dgm:t>
    </dgm:pt>
    <dgm:pt modelId="{2610B738-01D2-4162-BA91-F7E938C210DB}" type="parTrans" cxnId="{0784B590-E129-4129-A856-F7960A2B7CA8}">
      <dgm:prSet/>
      <dgm:spPr/>
      <dgm:t>
        <a:bodyPr/>
        <a:lstStyle/>
        <a:p>
          <a:endParaRPr lang="cs-CZ"/>
        </a:p>
      </dgm:t>
    </dgm:pt>
    <dgm:pt modelId="{769DB496-5F0F-44B5-97FA-3B76CA3DDD95}" type="sibTrans" cxnId="{0784B590-E129-4129-A856-F7960A2B7CA8}">
      <dgm:prSet/>
      <dgm:spPr/>
      <dgm:t>
        <a:bodyPr/>
        <a:lstStyle/>
        <a:p>
          <a:endParaRPr lang="cs-CZ"/>
        </a:p>
      </dgm:t>
    </dgm:pt>
    <dgm:pt modelId="{E876640E-17BE-4F26-9619-9D054D943C98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9. ÚKOL</a:t>
          </a:r>
          <a:endParaRPr lang="cs-CZ" dirty="0"/>
        </a:p>
      </dgm:t>
    </dgm:pt>
    <dgm:pt modelId="{2A987554-5BFE-409B-87BA-A6CFACADFC00}" type="parTrans" cxnId="{B5368035-8380-4C9B-9301-62A593FE6C32}">
      <dgm:prSet/>
      <dgm:spPr/>
      <dgm:t>
        <a:bodyPr/>
        <a:lstStyle/>
        <a:p>
          <a:endParaRPr lang="cs-CZ"/>
        </a:p>
      </dgm:t>
    </dgm:pt>
    <dgm:pt modelId="{81D838C6-59B5-4E8B-BE91-AB5D2133B44B}" type="sibTrans" cxnId="{B5368035-8380-4C9B-9301-62A593FE6C32}">
      <dgm:prSet/>
      <dgm:spPr/>
      <dgm:t>
        <a:bodyPr/>
        <a:lstStyle/>
        <a:p>
          <a:endParaRPr lang="cs-CZ"/>
        </a:p>
      </dgm:t>
    </dgm:pt>
    <dgm:pt modelId="{5BD79BA5-56A5-4293-8CE0-2C3E9D453A4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8. ÚKOL</a:t>
          </a:r>
          <a:endParaRPr lang="cs-CZ" dirty="0"/>
        </a:p>
      </dgm:t>
    </dgm:pt>
    <dgm:pt modelId="{F30B30F4-AE8C-4BC8-9194-A83A0A18A6B9}" type="parTrans" cxnId="{1FECDF03-F05B-471C-A883-F93BC6033912}">
      <dgm:prSet/>
      <dgm:spPr/>
      <dgm:t>
        <a:bodyPr/>
        <a:lstStyle/>
        <a:p>
          <a:endParaRPr lang="cs-CZ"/>
        </a:p>
      </dgm:t>
    </dgm:pt>
    <dgm:pt modelId="{AC410397-0DDA-4DAC-A694-B7644816C481}" type="sibTrans" cxnId="{1FECDF03-F05B-471C-A883-F93BC6033912}">
      <dgm:prSet/>
      <dgm:spPr/>
      <dgm:t>
        <a:bodyPr/>
        <a:lstStyle/>
        <a:p>
          <a:endParaRPr lang="cs-CZ"/>
        </a:p>
      </dgm:t>
    </dgm:pt>
    <dgm:pt modelId="{E823471C-32E3-4615-A2CB-B50754552E8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1. ÚKOL</a:t>
          </a:r>
          <a:endParaRPr lang="cs-CZ" dirty="0"/>
        </a:p>
      </dgm:t>
    </dgm:pt>
    <dgm:pt modelId="{B102CB67-72BF-450C-9CEF-0FC467D59357}" type="parTrans" cxnId="{70496E02-3055-4D57-B665-A28F4C035AA3}">
      <dgm:prSet/>
      <dgm:spPr/>
      <dgm:t>
        <a:bodyPr/>
        <a:lstStyle/>
        <a:p>
          <a:endParaRPr lang="cs-CZ"/>
        </a:p>
      </dgm:t>
    </dgm:pt>
    <dgm:pt modelId="{6E66C89E-97D2-40CA-B4E6-F0788B1BD8A5}" type="sibTrans" cxnId="{70496E02-3055-4D57-B665-A28F4C035AA3}">
      <dgm:prSet/>
      <dgm:spPr/>
      <dgm:t>
        <a:bodyPr/>
        <a:lstStyle/>
        <a:p>
          <a:endParaRPr lang="cs-CZ"/>
        </a:p>
      </dgm:t>
    </dgm:pt>
    <dgm:pt modelId="{84D2EC73-CAD3-45BB-BDB7-160F2240D0C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7. ÚKOL</a:t>
          </a:r>
          <a:endParaRPr lang="cs-CZ" dirty="0"/>
        </a:p>
      </dgm:t>
    </dgm:pt>
    <dgm:pt modelId="{B83B03AE-F8D8-45FB-877B-88744ACA920D}" type="parTrans" cxnId="{D4BF0EAB-A02F-48DD-80F2-A31DCAE727D8}">
      <dgm:prSet/>
      <dgm:spPr/>
      <dgm:t>
        <a:bodyPr/>
        <a:lstStyle/>
        <a:p>
          <a:endParaRPr lang="cs-CZ"/>
        </a:p>
      </dgm:t>
    </dgm:pt>
    <dgm:pt modelId="{BD8625C1-B78A-4E50-8DEE-30472C402526}" type="sibTrans" cxnId="{D4BF0EAB-A02F-48DD-80F2-A31DCAE727D8}">
      <dgm:prSet/>
      <dgm:spPr/>
      <dgm:t>
        <a:bodyPr/>
        <a:lstStyle/>
        <a:p>
          <a:endParaRPr lang="cs-CZ"/>
        </a:p>
      </dgm:t>
    </dgm:pt>
    <dgm:pt modelId="{63740E98-6191-4489-9A18-45029BCDE38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6. ÚKOL</a:t>
          </a:r>
          <a:endParaRPr lang="cs-CZ" dirty="0"/>
        </a:p>
      </dgm:t>
    </dgm:pt>
    <dgm:pt modelId="{8D7DC496-BEFB-4845-A7A5-4DBF5DCE39D4}" type="parTrans" cxnId="{EF885827-B21A-401F-9CAE-7C0F91D905DC}">
      <dgm:prSet/>
      <dgm:spPr/>
      <dgm:t>
        <a:bodyPr/>
        <a:lstStyle/>
        <a:p>
          <a:endParaRPr lang="cs-CZ"/>
        </a:p>
      </dgm:t>
    </dgm:pt>
    <dgm:pt modelId="{E871E8E3-F02B-47BE-B26B-C400D4713AF9}" type="sibTrans" cxnId="{EF885827-B21A-401F-9CAE-7C0F91D905DC}">
      <dgm:prSet/>
      <dgm:spPr/>
      <dgm:t>
        <a:bodyPr/>
        <a:lstStyle/>
        <a:p>
          <a:endParaRPr lang="cs-CZ"/>
        </a:p>
      </dgm:t>
    </dgm:pt>
    <dgm:pt modelId="{EFB43766-79E1-48B8-9BD0-12460E12465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7" action="ppaction://hlinksldjump"/>
            </a:rPr>
            <a:t>5. ÚKOL</a:t>
          </a:r>
          <a:endParaRPr lang="cs-CZ" dirty="0"/>
        </a:p>
      </dgm:t>
    </dgm:pt>
    <dgm:pt modelId="{169C67D4-7697-48B5-AA22-3EFD842D2A25}" type="parTrans" cxnId="{A9A248E2-DA3D-4963-8129-48C126510063}">
      <dgm:prSet/>
      <dgm:spPr/>
      <dgm:t>
        <a:bodyPr/>
        <a:lstStyle/>
        <a:p>
          <a:endParaRPr lang="cs-CZ"/>
        </a:p>
      </dgm:t>
    </dgm:pt>
    <dgm:pt modelId="{17A8168E-1544-4B86-9DEE-2FF8404185D1}" type="sibTrans" cxnId="{A9A248E2-DA3D-4963-8129-48C126510063}">
      <dgm:prSet/>
      <dgm:spPr/>
      <dgm:t>
        <a:bodyPr/>
        <a:lstStyle/>
        <a:p>
          <a:endParaRPr lang="cs-CZ"/>
        </a:p>
      </dgm:t>
    </dgm:pt>
    <dgm:pt modelId="{EB6793A1-CC32-4CA2-A22A-D9108AC89A5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8" action="ppaction://hlinksldjump"/>
            </a:rPr>
            <a:t>4. ÚKOL</a:t>
          </a:r>
          <a:endParaRPr lang="cs-CZ" dirty="0"/>
        </a:p>
      </dgm:t>
    </dgm:pt>
    <dgm:pt modelId="{2C8A4812-A822-4630-89C8-D93D55241765}" type="parTrans" cxnId="{38C21271-392A-4F47-9ADC-25393ADCFDA5}">
      <dgm:prSet/>
      <dgm:spPr/>
      <dgm:t>
        <a:bodyPr/>
        <a:lstStyle/>
        <a:p>
          <a:endParaRPr lang="cs-CZ"/>
        </a:p>
      </dgm:t>
    </dgm:pt>
    <dgm:pt modelId="{40EAB845-132A-4C75-B11E-11356F686784}" type="sibTrans" cxnId="{38C21271-392A-4F47-9ADC-25393ADCFDA5}">
      <dgm:prSet/>
      <dgm:spPr/>
      <dgm:t>
        <a:bodyPr/>
        <a:lstStyle/>
        <a:p>
          <a:endParaRPr lang="cs-CZ"/>
        </a:p>
      </dgm:t>
    </dgm:pt>
    <dgm:pt modelId="{C4585249-A239-4E23-988B-B6A6029775F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9" action="ppaction://hlinksldjump"/>
            </a:rPr>
            <a:t>3. ÚKOL</a:t>
          </a:r>
          <a:endParaRPr lang="cs-CZ" dirty="0"/>
        </a:p>
      </dgm:t>
    </dgm:pt>
    <dgm:pt modelId="{DD822E57-8006-4785-8847-095B3FE00A31}" type="parTrans" cxnId="{4CF7586B-F635-47FB-B33C-918DE5B605AB}">
      <dgm:prSet/>
      <dgm:spPr/>
      <dgm:t>
        <a:bodyPr/>
        <a:lstStyle/>
        <a:p>
          <a:endParaRPr lang="cs-CZ"/>
        </a:p>
      </dgm:t>
    </dgm:pt>
    <dgm:pt modelId="{9448F10C-61A3-4F70-A0DC-4B726D1306BC}" type="sibTrans" cxnId="{4CF7586B-F635-47FB-B33C-918DE5B605AB}">
      <dgm:prSet/>
      <dgm:spPr/>
      <dgm:t>
        <a:bodyPr/>
        <a:lstStyle/>
        <a:p>
          <a:endParaRPr lang="cs-CZ"/>
        </a:p>
      </dgm:t>
    </dgm:pt>
    <dgm:pt modelId="{53086D6E-CE68-4DA5-B9AC-2BACF7B317E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0" action="ppaction://hlinksldjump"/>
            </a:rPr>
            <a:t>2. ÚKOL</a:t>
          </a:r>
          <a:endParaRPr lang="cs-CZ" dirty="0"/>
        </a:p>
      </dgm:t>
    </dgm:pt>
    <dgm:pt modelId="{AC247B39-F642-479F-A482-B19CA34C5931}" type="parTrans" cxnId="{F642557D-5C54-4CA6-AFCF-0A534BEF0AFF}">
      <dgm:prSet/>
      <dgm:spPr/>
      <dgm:t>
        <a:bodyPr/>
        <a:lstStyle/>
        <a:p>
          <a:endParaRPr lang="cs-CZ"/>
        </a:p>
      </dgm:t>
    </dgm:pt>
    <dgm:pt modelId="{5A7B44E0-8654-4163-804D-13F3F7316291}" type="sibTrans" cxnId="{F642557D-5C54-4CA6-AFCF-0A534BEF0AFF}">
      <dgm:prSet/>
      <dgm:spPr/>
      <dgm:t>
        <a:bodyPr/>
        <a:lstStyle/>
        <a:p>
          <a:endParaRPr lang="cs-CZ"/>
        </a:p>
      </dgm:t>
    </dgm:pt>
    <dgm:pt modelId="{7F693D5A-9C22-4B40-A601-A50A9E176703}" type="pres">
      <dgm:prSet presAssocID="{586A1CD8-3F7E-4824-ABA4-0142126E4257}" presName="Name0" presStyleCnt="0">
        <dgm:presLayoutVars>
          <dgm:dir/>
          <dgm:animLvl val="lvl"/>
          <dgm:resizeHandles val="exact"/>
        </dgm:presLayoutVars>
      </dgm:prSet>
      <dgm:spPr/>
    </dgm:pt>
    <dgm:pt modelId="{83904651-C61E-4794-BA62-7B359823CAD3}" type="pres">
      <dgm:prSet presAssocID="{95E617F6-3B36-4415-9636-BF5C0011E5E9}" presName="Name8" presStyleCnt="0"/>
      <dgm:spPr/>
    </dgm:pt>
    <dgm:pt modelId="{27420FD7-561C-4DBE-B253-A8523CBED8A6}" type="pres">
      <dgm:prSet presAssocID="{95E617F6-3B36-4415-9636-BF5C0011E5E9}" presName="level" presStyleLbl="node1" presStyleIdx="0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6E0392-8BD3-4FAE-BBEB-4E712AD1C124}" type="pres">
      <dgm:prSet presAssocID="{95E617F6-3B36-4415-9636-BF5C0011E5E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5C1FCD-21E2-4537-9628-E18C0F7D35A5}" type="pres">
      <dgm:prSet presAssocID="{E876640E-17BE-4F26-9619-9D054D943C98}" presName="Name8" presStyleCnt="0"/>
      <dgm:spPr/>
    </dgm:pt>
    <dgm:pt modelId="{6A99B723-94A1-41AB-B692-8283DC8A9A59}" type="pres">
      <dgm:prSet presAssocID="{E876640E-17BE-4F26-9619-9D054D943C98}" presName="level" presStyleLbl="node1" presStyleIdx="1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B3DCA4-2EB8-43D3-AC28-C4DBB95222D7}" type="pres">
      <dgm:prSet presAssocID="{E876640E-17BE-4F26-9619-9D054D943C9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90C5E3-23A1-49AD-9B13-BD60448BB80E}" type="pres">
      <dgm:prSet presAssocID="{5BD79BA5-56A5-4293-8CE0-2C3E9D453A4E}" presName="Name8" presStyleCnt="0"/>
      <dgm:spPr/>
    </dgm:pt>
    <dgm:pt modelId="{79F975A0-70B6-4ECA-A125-403923C8C536}" type="pres">
      <dgm:prSet presAssocID="{5BD79BA5-56A5-4293-8CE0-2C3E9D453A4E}" presName="level" presStyleLbl="node1" presStyleIdx="2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DA6B45-42BB-4655-8234-1DD4CA81750B}" type="pres">
      <dgm:prSet presAssocID="{5BD79BA5-56A5-4293-8CE0-2C3E9D453A4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51E899-DFB4-4A0E-9E2E-140949E068EF}" type="pres">
      <dgm:prSet presAssocID="{84D2EC73-CAD3-45BB-BDB7-160F2240D0CF}" presName="Name8" presStyleCnt="0"/>
      <dgm:spPr/>
    </dgm:pt>
    <dgm:pt modelId="{D4D83C0A-A92B-47B8-93ED-C4C1281F3E72}" type="pres">
      <dgm:prSet presAssocID="{84D2EC73-CAD3-45BB-BDB7-160F2240D0CF}" presName="level" presStyleLbl="node1" presStyleIdx="3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882FA8-27DC-4C72-9961-6117B0C22BA1}" type="pres">
      <dgm:prSet presAssocID="{84D2EC73-CAD3-45BB-BDB7-160F2240D0C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BDFF67-60E6-4E97-9745-F06F5B820690}" type="pres">
      <dgm:prSet presAssocID="{63740E98-6191-4489-9A18-45029BCDE38B}" presName="Name8" presStyleCnt="0"/>
      <dgm:spPr/>
    </dgm:pt>
    <dgm:pt modelId="{D8F7FFB4-D2FA-46B3-A5FC-1853231918B0}" type="pres">
      <dgm:prSet presAssocID="{63740E98-6191-4489-9A18-45029BCDE38B}" presName="level" presStyleLbl="node1" presStyleIdx="4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D85737-897E-4926-8687-82E572F8619D}" type="pres">
      <dgm:prSet presAssocID="{63740E98-6191-4489-9A18-45029BCDE38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522971-38E4-459B-AE65-1D7B07003093}" type="pres">
      <dgm:prSet presAssocID="{EFB43766-79E1-48B8-9BD0-12460E12465D}" presName="Name8" presStyleCnt="0"/>
      <dgm:spPr/>
    </dgm:pt>
    <dgm:pt modelId="{108C149B-7B8E-4AA7-A85D-E13EFDDE54A7}" type="pres">
      <dgm:prSet presAssocID="{EFB43766-79E1-48B8-9BD0-12460E12465D}" presName="level" presStyleLbl="node1" presStyleIdx="5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E11004-F0EC-40AD-AD4E-27C5901AED9D}" type="pres">
      <dgm:prSet presAssocID="{EFB43766-79E1-48B8-9BD0-12460E12465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30282-F31A-4CFC-9E5C-769F10B397C0}" type="pres">
      <dgm:prSet presAssocID="{EB6793A1-CC32-4CA2-A22A-D9108AC89A56}" presName="Name8" presStyleCnt="0"/>
      <dgm:spPr/>
    </dgm:pt>
    <dgm:pt modelId="{0995AD99-0BDF-4F0E-BFD8-2B25C482D1A9}" type="pres">
      <dgm:prSet presAssocID="{EB6793A1-CC32-4CA2-A22A-D9108AC89A56}" presName="level" presStyleLbl="node1" presStyleIdx="6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37B60C-4C08-47F5-825A-770F0AE30042}" type="pres">
      <dgm:prSet presAssocID="{EB6793A1-CC32-4CA2-A22A-D9108AC89A5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EEF147-E68E-4100-A0E3-B4F19E372C22}" type="pres">
      <dgm:prSet presAssocID="{C4585249-A239-4E23-988B-B6A6029775F0}" presName="Name8" presStyleCnt="0"/>
      <dgm:spPr/>
    </dgm:pt>
    <dgm:pt modelId="{0D077901-8073-4889-AAB9-8046592C857F}" type="pres">
      <dgm:prSet presAssocID="{C4585249-A239-4E23-988B-B6A6029775F0}" presName="level" presStyleLbl="node1" presStyleIdx="7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43332B-51DE-4ADF-A1EF-8967D3138FC6}" type="pres">
      <dgm:prSet presAssocID="{C4585249-A239-4E23-988B-B6A6029775F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326AC0-F8C0-4654-86E0-B0A11684507C}" type="pres">
      <dgm:prSet presAssocID="{53086D6E-CE68-4DA5-B9AC-2BACF7B317ED}" presName="Name8" presStyleCnt="0"/>
      <dgm:spPr/>
    </dgm:pt>
    <dgm:pt modelId="{3868C970-2828-4EDD-8833-B519EC835381}" type="pres">
      <dgm:prSet presAssocID="{53086D6E-CE68-4DA5-B9AC-2BACF7B317ED}" presName="level" presStyleLbl="node1" presStyleIdx="8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0F9AE-5925-4757-BC60-2A979A9C9C61}" type="pres">
      <dgm:prSet presAssocID="{53086D6E-CE68-4DA5-B9AC-2BACF7B317E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1F5144-DBD0-4E2A-9BB7-20EE2300AE36}" type="pres">
      <dgm:prSet presAssocID="{E823471C-32E3-4615-A2CB-B50754552E83}" presName="Name8" presStyleCnt="0"/>
      <dgm:spPr/>
    </dgm:pt>
    <dgm:pt modelId="{13E20EF4-2962-4E97-B6D2-3C47FC4EAD14}" type="pres">
      <dgm:prSet presAssocID="{E823471C-32E3-4615-A2CB-B50754552E83}" presName="level" presStyleLbl="node1" presStyleIdx="9" presStyleCnt="10" custLinFactNeighborY="476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B7181D-81D6-4D77-881E-0BC46A26893B}" type="pres">
      <dgm:prSet presAssocID="{E823471C-32E3-4615-A2CB-B50754552E8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9DC6DA-EF9A-4DCD-988F-FF0908356307}" type="presOf" srcId="{EFB43766-79E1-48B8-9BD0-12460E12465D}" destId="{54E11004-F0EC-40AD-AD4E-27C5901AED9D}" srcOrd="1" destOrd="0" presId="urn:microsoft.com/office/officeart/2005/8/layout/pyramid1"/>
    <dgm:cxn modelId="{EB143290-3C96-4AF3-B0ED-30394CE40C2B}" type="presOf" srcId="{95E617F6-3B36-4415-9636-BF5C0011E5E9}" destId="{596E0392-8BD3-4FAE-BBEB-4E712AD1C124}" srcOrd="1" destOrd="0" presId="urn:microsoft.com/office/officeart/2005/8/layout/pyramid1"/>
    <dgm:cxn modelId="{D4BF0EAB-A02F-48DD-80F2-A31DCAE727D8}" srcId="{586A1CD8-3F7E-4824-ABA4-0142126E4257}" destId="{84D2EC73-CAD3-45BB-BDB7-160F2240D0CF}" srcOrd="3" destOrd="0" parTransId="{B83B03AE-F8D8-45FB-877B-88744ACA920D}" sibTransId="{BD8625C1-B78A-4E50-8DEE-30472C402526}"/>
    <dgm:cxn modelId="{E04C28C2-33A9-479B-B5E7-50260313CE79}" type="presOf" srcId="{84D2EC73-CAD3-45BB-BDB7-160F2240D0CF}" destId="{6E882FA8-27DC-4C72-9961-6117B0C22BA1}" srcOrd="1" destOrd="0" presId="urn:microsoft.com/office/officeart/2005/8/layout/pyramid1"/>
    <dgm:cxn modelId="{70496E02-3055-4D57-B665-A28F4C035AA3}" srcId="{586A1CD8-3F7E-4824-ABA4-0142126E4257}" destId="{E823471C-32E3-4615-A2CB-B50754552E83}" srcOrd="9" destOrd="0" parTransId="{B102CB67-72BF-450C-9CEF-0FC467D59357}" sibTransId="{6E66C89E-97D2-40CA-B4E6-F0788B1BD8A5}"/>
    <dgm:cxn modelId="{189EE7DA-B4DD-4A6C-9753-6CDF42575B78}" type="presOf" srcId="{C4585249-A239-4E23-988B-B6A6029775F0}" destId="{0D077901-8073-4889-AAB9-8046592C857F}" srcOrd="0" destOrd="0" presId="urn:microsoft.com/office/officeart/2005/8/layout/pyramid1"/>
    <dgm:cxn modelId="{FF862469-D5DD-496C-8FC7-6B71A2051A5C}" type="presOf" srcId="{586A1CD8-3F7E-4824-ABA4-0142126E4257}" destId="{7F693D5A-9C22-4B40-A601-A50A9E176703}" srcOrd="0" destOrd="0" presId="urn:microsoft.com/office/officeart/2005/8/layout/pyramid1"/>
    <dgm:cxn modelId="{0577A31F-8D35-41D8-937F-A5D9E73F4632}" type="presOf" srcId="{EFB43766-79E1-48B8-9BD0-12460E12465D}" destId="{108C149B-7B8E-4AA7-A85D-E13EFDDE54A7}" srcOrd="0" destOrd="0" presId="urn:microsoft.com/office/officeart/2005/8/layout/pyramid1"/>
    <dgm:cxn modelId="{D1D3F0E9-06F2-4C5E-8DD5-1836E3E3A838}" type="presOf" srcId="{E823471C-32E3-4615-A2CB-B50754552E83}" destId="{13E20EF4-2962-4E97-B6D2-3C47FC4EAD14}" srcOrd="0" destOrd="0" presId="urn:microsoft.com/office/officeart/2005/8/layout/pyramid1"/>
    <dgm:cxn modelId="{4CF7586B-F635-47FB-B33C-918DE5B605AB}" srcId="{586A1CD8-3F7E-4824-ABA4-0142126E4257}" destId="{C4585249-A239-4E23-988B-B6A6029775F0}" srcOrd="7" destOrd="0" parTransId="{DD822E57-8006-4785-8847-095B3FE00A31}" sibTransId="{9448F10C-61A3-4F70-A0DC-4B726D1306BC}"/>
    <dgm:cxn modelId="{AB5BF564-BE69-44F5-8D84-6A9C05F8CDBC}" type="presOf" srcId="{E823471C-32E3-4615-A2CB-B50754552E83}" destId="{32B7181D-81D6-4D77-881E-0BC46A26893B}" srcOrd="1" destOrd="0" presId="urn:microsoft.com/office/officeart/2005/8/layout/pyramid1"/>
    <dgm:cxn modelId="{CA995C98-70B4-4E55-B06C-E13B028AB0E3}" type="presOf" srcId="{95E617F6-3B36-4415-9636-BF5C0011E5E9}" destId="{27420FD7-561C-4DBE-B253-A8523CBED8A6}" srcOrd="0" destOrd="0" presId="urn:microsoft.com/office/officeart/2005/8/layout/pyramid1"/>
    <dgm:cxn modelId="{200F9D23-1EDC-4BD0-A84C-B56AE4E59FB2}" type="presOf" srcId="{EB6793A1-CC32-4CA2-A22A-D9108AC89A56}" destId="{0995AD99-0BDF-4F0E-BFD8-2B25C482D1A9}" srcOrd="0" destOrd="0" presId="urn:microsoft.com/office/officeart/2005/8/layout/pyramid1"/>
    <dgm:cxn modelId="{F9122F7D-C144-4FDF-A535-992F572F3423}" type="presOf" srcId="{53086D6E-CE68-4DA5-B9AC-2BACF7B317ED}" destId="{3868C970-2828-4EDD-8833-B519EC835381}" srcOrd="0" destOrd="0" presId="urn:microsoft.com/office/officeart/2005/8/layout/pyramid1"/>
    <dgm:cxn modelId="{1FECDF03-F05B-471C-A883-F93BC6033912}" srcId="{586A1CD8-3F7E-4824-ABA4-0142126E4257}" destId="{5BD79BA5-56A5-4293-8CE0-2C3E9D453A4E}" srcOrd="2" destOrd="0" parTransId="{F30B30F4-AE8C-4BC8-9194-A83A0A18A6B9}" sibTransId="{AC410397-0DDA-4DAC-A694-B7644816C481}"/>
    <dgm:cxn modelId="{B5368035-8380-4C9B-9301-62A593FE6C32}" srcId="{586A1CD8-3F7E-4824-ABA4-0142126E4257}" destId="{E876640E-17BE-4F26-9619-9D054D943C98}" srcOrd="1" destOrd="0" parTransId="{2A987554-5BFE-409B-87BA-A6CFACADFC00}" sibTransId="{81D838C6-59B5-4E8B-BE91-AB5D2133B44B}"/>
    <dgm:cxn modelId="{38C21271-392A-4F47-9ADC-25393ADCFDA5}" srcId="{586A1CD8-3F7E-4824-ABA4-0142126E4257}" destId="{EB6793A1-CC32-4CA2-A22A-D9108AC89A56}" srcOrd="6" destOrd="0" parTransId="{2C8A4812-A822-4630-89C8-D93D55241765}" sibTransId="{40EAB845-132A-4C75-B11E-11356F686784}"/>
    <dgm:cxn modelId="{363DDB9C-56AB-446C-B77C-FDA1D709F8AC}" type="presOf" srcId="{5BD79BA5-56A5-4293-8CE0-2C3E9D453A4E}" destId="{79F975A0-70B6-4ECA-A125-403923C8C536}" srcOrd="0" destOrd="0" presId="urn:microsoft.com/office/officeart/2005/8/layout/pyramid1"/>
    <dgm:cxn modelId="{C4E8644B-F460-4AC6-B6FC-430EE7AFC675}" type="presOf" srcId="{63740E98-6191-4489-9A18-45029BCDE38B}" destId="{D8F7FFB4-D2FA-46B3-A5FC-1853231918B0}" srcOrd="0" destOrd="0" presId="urn:microsoft.com/office/officeart/2005/8/layout/pyramid1"/>
    <dgm:cxn modelId="{E3738270-0A02-44D4-8B0F-A22EC4D87816}" type="presOf" srcId="{EB6793A1-CC32-4CA2-A22A-D9108AC89A56}" destId="{9A37B60C-4C08-47F5-825A-770F0AE30042}" srcOrd="1" destOrd="0" presId="urn:microsoft.com/office/officeart/2005/8/layout/pyramid1"/>
    <dgm:cxn modelId="{C082DA13-BE3B-46E0-BBD6-6F4E0E84EC49}" type="presOf" srcId="{84D2EC73-CAD3-45BB-BDB7-160F2240D0CF}" destId="{D4D83C0A-A92B-47B8-93ED-C4C1281F3E72}" srcOrd="0" destOrd="0" presId="urn:microsoft.com/office/officeart/2005/8/layout/pyramid1"/>
    <dgm:cxn modelId="{EB726EE8-E3FA-4273-BC20-69B8273C1D55}" type="presOf" srcId="{53086D6E-CE68-4DA5-B9AC-2BACF7B317ED}" destId="{FA70F9AE-5925-4757-BC60-2A979A9C9C61}" srcOrd="1" destOrd="0" presId="urn:microsoft.com/office/officeart/2005/8/layout/pyramid1"/>
    <dgm:cxn modelId="{A9A248E2-DA3D-4963-8129-48C126510063}" srcId="{586A1CD8-3F7E-4824-ABA4-0142126E4257}" destId="{EFB43766-79E1-48B8-9BD0-12460E12465D}" srcOrd="5" destOrd="0" parTransId="{169C67D4-7697-48B5-AA22-3EFD842D2A25}" sibTransId="{17A8168E-1544-4B86-9DEE-2FF8404185D1}"/>
    <dgm:cxn modelId="{C07FAAFB-886B-43E6-9F92-1DE9E53DF2AC}" type="presOf" srcId="{C4585249-A239-4E23-988B-B6A6029775F0}" destId="{6C43332B-51DE-4ADF-A1EF-8967D3138FC6}" srcOrd="1" destOrd="0" presId="urn:microsoft.com/office/officeart/2005/8/layout/pyramid1"/>
    <dgm:cxn modelId="{EF885827-B21A-401F-9CAE-7C0F91D905DC}" srcId="{586A1CD8-3F7E-4824-ABA4-0142126E4257}" destId="{63740E98-6191-4489-9A18-45029BCDE38B}" srcOrd="4" destOrd="0" parTransId="{8D7DC496-BEFB-4845-A7A5-4DBF5DCE39D4}" sibTransId="{E871E8E3-F02B-47BE-B26B-C400D4713AF9}"/>
    <dgm:cxn modelId="{AA894C98-A93A-4CD2-BA3A-308E196C24AC}" type="presOf" srcId="{E876640E-17BE-4F26-9619-9D054D943C98}" destId="{6A99B723-94A1-41AB-B692-8283DC8A9A59}" srcOrd="0" destOrd="0" presId="urn:microsoft.com/office/officeart/2005/8/layout/pyramid1"/>
    <dgm:cxn modelId="{9D1E17AA-D48D-4CF4-9329-CD6FB6FDF504}" type="presOf" srcId="{E876640E-17BE-4F26-9619-9D054D943C98}" destId="{FFB3DCA4-2EB8-43D3-AC28-C4DBB95222D7}" srcOrd="1" destOrd="0" presId="urn:microsoft.com/office/officeart/2005/8/layout/pyramid1"/>
    <dgm:cxn modelId="{0784B590-E129-4129-A856-F7960A2B7CA8}" srcId="{586A1CD8-3F7E-4824-ABA4-0142126E4257}" destId="{95E617F6-3B36-4415-9636-BF5C0011E5E9}" srcOrd="0" destOrd="0" parTransId="{2610B738-01D2-4162-BA91-F7E938C210DB}" sibTransId="{769DB496-5F0F-44B5-97FA-3B76CA3DDD95}"/>
    <dgm:cxn modelId="{C425541E-D39D-4D96-9368-7A612C96829B}" type="presOf" srcId="{63740E98-6191-4489-9A18-45029BCDE38B}" destId="{A5D85737-897E-4926-8687-82E572F8619D}" srcOrd="1" destOrd="0" presId="urn:microsoft.com/office/officeart/2005/8/layout/pyramid1"/>
    <dgm:cxn modelId="{7E17361A-AEF9-40AB-BB39-C079F18CB2F9}" type="presOf" srcId="{5BD79BA5-56A5-4293-8CE0-2C3E9D453A4E}" destId="{EBDA6B45-42BB-4655-8234-1DD4CA81750B}" srcOrd="1" destOrd="0" presId="urn:microsoft.com/office/officeart/2005/8/layout/pyramid1"/>
    <dgm:cxn modelId="{F642557D-5C54-4CA6-AFCF-0A534BEF0AFF}" srcId="{586A1CD8-3F7E-4824-ABA4-0142126E4257}" destId="{53086D6E-CE68-4DA5-B9AC-2BACF7B317ED}" srcOrd="8" destOrd="0" parTransId="{AC247B39-F642-479F-A482-B19CA34C5931}" sibTransId="{5A7B44E0-8654-4163-804D-13F3F7316291}"/>
    <dgm:cxn modelId="{498AA82C-51AC-472D-8EF3-1A03C3C75C97}" type="presParOf" srcId="{7F693D5A-9C22-4B40-A601-A50A9E176703}" destId="{83904651-C61E-4794-BA62-7B359823CAD3}" srcOrd="0" destOrd="0" presId="urn:microsoft.com/office/officeart/2005/8/layout/pyramid1"/>
    <dgm:cxn modelId="{A76A748A-2179-4BE6-A3A9-CFCAF76973D6}" type="presParOf" srcId="{83904651-C61E-4794-BA62-7B359823CAD3}" destId="{27420FD7-561C-4DBE-B253-A8523CBED8A6}" srcOrd="0" destOrd="0" presId="urn:microsoft.com/office/officeart/2005/8/layout/pyramid1"/>
    <dgm:cxn modelId="{3435C04A-EEB6-4743-9DD3-E83AD1E776EA}" type="presParOf" srcId="{83904651-C61E-4794-BA62-7B359823CAD3}" destId="{596E0392-8BD3-4FAE-BBEB-4E712AD1C124}" srcOrd="1" destOrd="0" presId="urn:microsoft.com/office/officeart/2005/8/layout/pyramid1"/>
    <dgm:cxn modelId="{525CE6FA-FDC7-4D4C-9ED0-FBCD809CC8BA}" type="presParOf" srcId="{7F693D5A-9C22-4B40-A601-A50A9E176703}" destId="{725C1FCD-21E2-4537-9628-E18C0F7D35A5}" srcOrd="1" destOrd="0" presId="urn:microsoft.com/office/officeart/2005/8/layout/pyramid1"/>
    <dgm:cxn modelId="{36AB58B2-038D-409D-AE31-0B9FDAFD44CE}" type="presParOf" srcId="{725C1FCD-21E2-4537-9628-E18C0F7D35A5}" destId="{6A99B723-94A1-41AB-B692-8283DC8A9A59}" srcOrd="0" destOrd="0" presId="urn:microsoft.com/office/officeart/2005/8/layout/pyramid1"/>
    <dgm:cxn modelId="{9005D1EE-D0A5-4029-BE13-CA67A746F083}" type="presParOf" srcId="{725C1FCD-21E2-4537-9628-E18C0F7D35A5}" destId="{FFB3DCA4-2EB8-43D3-AC28-C4DBB95222D7}" srcOrd="1" destOrd="0" presId="urn:microsoft.com/office/officeart/2005/8/layout/pyramid1"/>
    <dgm:cxn modelId="{6D377D13-493F-4B6E-83DF-D7CF4CFC791B}" type="presParOf" srcId="{7F693D5A-9C22-4B40-A601-A50A9E176703}" destId="{AF90C5E3-23A1-49AD-9B13-BD60448BB80E}" srcOrd="2" destOrd="0" presId="urn:microsoft.com/office/officeart/2005/8/layout/pyramid1"/>
    <dgm:cxn modelId="{85A26582-4C33-4BC4-AD59-7695CCA51AAD}" type="presParOf" srcId="{AF90C5E3-23A1-49AD-9B13-BD60448BB80E}" destId="{79F975A0-70B6-4ECA-A125-403923C8C536}" srcOrd="0" destOrd="0" presId="urn:microsoft.com/office/officeart/2005/8/layout/pyramid1"/>
    <dgm:cxn modelId="{6BD68E6F-A573-4CFD-BDDE-C91D1A49F618}" type="presParOf" srcId="{AF90C5E3-23A1-49AD-9B13-BD60448BB80E}" destId="{EBDA6B45-42BB-4655-8234-1DD4CA81750B}" srcOrd="1" destOrd="0" presId="urn:microsoft.com/office/officeart/2005/8/layout/pyramid1"/>
    <dgm:cxn modelId="{EEA08CDE-5EEF-4A37-AB7A-7B6D6EE31536}" type="presParOf" srcId="{7F693D5A-9C22-4B40-A601-A50A9E176703}" destId="{1C51E899-DFB4-4A0E-9E2E-140949E068EF}" srcOrd="3" destOrd="0" presId="urn:microsoft.com/office/officeart/2005/8/layout/pyramid1"/>
    <dgm:cxn modelId="{CC205778-48F5-421D-98BC-F81FF7AC9E6B}" type="presParOf" srcId="{1C51E899-DFB4-4A0E-9E2E-140949E068EF}" destId="{D4D83C0A-A92B-47B8-93ED-C4C1281F3E72}" srcOrd="0" destOrd="0" presId="urn:microsoft.com/office/officeart/2005/8/layout/pyramid1"/>
    <dgm:cxn modelId="{FEA94925-8729-4208-8AC7-404E0471A345}" type="presParOf" srcId="{1C51E899-DFB4-4A0E-9E2E-140949E068EF}" destId="{6E882FA8-27DC-4C72-9961-6117B0C22BA1}" srcOrd="1" destOrd="0" presId="urn:microsoft.com/office/officeart/2005/8/layout/pyramid1"/>
    <dgm:cxn modelId="{6B7AD9BD-23E7-4D54-AF38-EB758BAC7F78}" type="presParOf" srcId="{7F693D5A-9C22-4B40-A601-A50A9E176703}" destId="{4BBDFF67-60E6-4E97-9745-F06F5B820690}" srcOrd="4" destOrd="0" presId="urn:microsoft.com/office/officeart/2005/8/layout/pyramid1"/>
    <dgm:cxn modelId="{E13D0BE0-D7AB-47A2-AD46-0FCCF99CC503}" type="presParOf" srcId="{4BBDFF67-60E6-4E97-9745-F06F5B820690}" destId="{D8F7FFB4-D2FA-46B3-A5FC-1853231918B0}" srcOrd="0" destOrd="0" presId="urn:microsoft.com/office/officeart/2005/8/layout/pyramid1"/>
    <dgm:cxn modelId="{8ECBA99A-82F0-4E6A-B77E-8B86D1ECDCFD}" type="presParOf" srcId="{4BBDFF67-60E6-4E97-9745-F06F5B820690}" destId="{A5D85737-897E-4926-8687-82E572F8619D}" srcOrd="1" destOrd="0" presId="urn:microsoft.com/office/officeart/2005/8/layout/pyramid1"/>
    <dgm:cxn modelId="{86A87FEE-BAFD-40A8-84EB-BAC8E6F0C31C}" type="presParOf" srcId="{7F693D5A-9C22-4B40-A601-A50A9E176703}" destId="{89522971-38E4-459B-AE65-1D7B07003093}" srcOrd="5" destOrd="0" presId="urn:microsoft.com/office/officeart/2005/8/layout/pyramid1"/>
    <dgm:cxn modelId="{AF3C77AE-F107-4678-B3B5-3D265CE2983D}" type="presParOf" srcId="{89522971-38E4-459B-AE65-1D7B07003093}" destId="{108C149B-7B8E-4AA7-A85D-E13EFDDE54A7}" srcOrd="0" destOrd="0" presId="urn:microsoft.com/office/officeart/2005/8/layout/pyramid1"/>
    <dgm:cxn modelId="{6239A08B-4B55-4BCE-95BA-F70AB679A2A0}" type="presParOf" srcId="{89522971-38E4-459B-AE65-1D7B07003093}" destId="{54E11004-F0EC-40AD-AD4E-27C5901AED9D}" srcOrd="1" destOrd="0" presId="urn:microsoft.com/office/officeart/2005/8/layout/pyramid1"/>
    <dgm:cxn modelId="{0BAB7C6F-EE9E-4A18-A515-0EABB497FA00}" type="presParOf" srcId="{7F693D5A-9C22-4B40-A601-A50A9E176703}" destId="{4D930282-F31A-4CFC-9E5C-769F10B397C0}" srcOrd="6" destOrd="0" presId="urn:microsoft.com/office/officeart/2005/8/layout/pyramid1"/>
    <dgm:cxn modelId="{0D0CEA22-901E-4380-A5AF-62800C57BD86}" type="presParOf" srcId="{4D930282-F31A-4CFC-9E5C-769F10B397C0}" destId="{0995AD99-0BDF-4F0E-BFD8-2B25C482D1A9}" srcOrd="0" destOrd="0" presId="urn:microsoft.com/office/officeart/2005/8/layout/pyramid1"/>
    <dgm:cxn modelId="{19BB1EF4-ACBD-42B6-99AF-7E8F92BA9A3A}" type="presParOf" srcId="{4D930282-F31A-4CFC-9E5C-769F10B397C0}" destId="{9A37B60C-4C08-47F5-825A-770F0AE30042}" srcOrd="1" destOrd="0" presId="urn:microsoft.com/office/officeart/2005/8/layout/pyramid1"/>
    <dgm:cxn modelId="{3222CE59-6990-4897-BDE3-472DF23EF853}" type="presParOf" srcId="{7F693D5A-9C22-4B40-A601-A50A9E176703}" destId="{37EEF147-E68E-4100-A0E3-B4F19E372C22}" srcOrd="7" destOrd="0" presId="urn:microsoft.com/office/officeart/2005/8/layout/pyramid1"/>
    <dgm:cxn modelId="{D16A8D80-B78A-449D-80B1-EBE70810BB54}" type="presParOf" srcId="{37EEF147-E68E-4100-A0E3-B4F19E372C22}" destId="{0D077901-8073-4889-AAB9-8046592C857F}" srcOrd="0" destOrd="0" presId="urn:microsoft.com/office/officeart/2005/8/layout/pyramid1"/>
    <dgm:cxn modelId="{AA3C10E6-86BC-41EF-A456-BA6F8F30D081}" type="presParOf" srcId="{37EEF147-E68E-4100-A0E3-B4F19E372C22}" destId="{6C43332B-51DE-4ADF-A1EF-8967D3138FC6}" srcOrd="1" destOrd="0" presId="urn:microsoft.com/office/officeart/2005/8/layout/pyramid1"/>
    <dgm:cxn modelId="{09C3EC58-BB6C-49E3-8F14-3A9CAA454A14}" type="presParOf" srcId="{7F693D5A-9C22-4B40-A601-A50A9E176703}" destId="{90326AC0-F8C0-4654-86E0-B0A11684507C}" srcOrd="8" destOrd="0" presId="urn:microsoft.com/office/officeart/2005/8/layout/pyramid1"/>
    <dgm:cxn modelId="{39C0A9F2-EE6B-4834-B660-6192B4D6ED2D}" type="presParOf" srcId="{90326AC0-F8C0-4654-86E0-B0A11684507C}" destId="{3868C970-2828-4EDD-8833-B519EC835381}" srcOrd="0" destOrd="0" presId="urn:microsoft.com/office/officeart/2005/8/layout/pyramid1"/>
    <dgm:cxn modelId="{8CAAE175-F5DC-4E66-8936-F6148A972C7C}" type="presParOf" srcId="{90326AC0-F8C0-4654-86E0-B0A11684507C}" destId="{FA70F9AE-5925-4757-BC60-2A979A9C9C61}" srcOrd="1" destOrd="0" presId="urn:microsoft.com/office/officeart/2005/8/layout/pyramid1"/>
    <dgm:cxn modelId="{EDA8380D-4421-4466-8BB2-121EF8A49C31}" type="presParOf" srcId="{7F693D5A-9C22-4B40-A601-A50A9E176703}" destId="{FD1F5144-DBD0-4E2A-9BB7-20EE2300AE36}" srcOrd="9" destOrd="0" presId="urn:microsoft.com/office/officeart/2005/8/layout/pyramid1"/>
    <dgm:cxn modelId="{E53C1003-4442-4F25-8421-D74D65AEC8B1}" type="presParOf" srcId="{FD1F5144-DBD0-4E2A-9BB7-20EE2300AE36}" destId="{13E20EF4-2962-4E97-B6D2-3C47FC4EAD14}" srcOrd="0" destOrd="0" presId="urn:microsoft.com/office/officeart/2005/8/layout/pyramid1"/>
    <dgm:cxn modelId="{10E80735-44A6-46EC-A310-D690B024E993}" type="presParOf" srcId="{FD1F5144-DBD0-4E2A-9BB7-20EE2300AE36}" destId="{32B7181D-81D6-4D77-881E-0BC46A26893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TVRDÉ SOUHLÁSKY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976A3DA1-AF5B-43CD-B289-4C47C0BD5589}" type="presOf" srcId="{CFC50D82-6852-4F2B-83DA-D8D7D6EBA77E}" destId="{1DC23CE9-6EF9-41F4-875A-3780CD8A9B9D}" srcOrd="0" destOrd="0" presId="urn:microsoft.com/office/officeart/2005/8/layout/vList2"/>
    <dgm:cxn modelId="{B91827CC-A4BD-4445-916F-6978C3CA2020}" type="presOf" srcId="{C79E8FCA-CCC7-4286-A7CC-C510DCC08CB8}" destId="{4B2C2E99-7359-4F97-98C9-303E3AC79C23}" srcOrd="0" destOrd="0" presId="urn:microsoft.com/office/officeart/2005/8/layout/vList2"/>
    <dgm:cxn modelId="{FE8E220D-97FF-4070-ABD7-D8DE388E2F61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MĚKKÉ SOUHLÁSKY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97C615-9F99-45C6-8D28-E0EE724AAAD6}" type="presOf" srcId="{CFC50D82-6852-4F2B-83DA-D8D7D6EBA77E}" destId="{1DC23CE9-6EF9-41F4-875A-3780CD8A9B9D}" srcOrd="0" destOrd="0" presId="urn:microsoft.com/office/officeart/2005/8/layout/vList2"/>
    <dgm:cxn modelId="{14300D64-25E6-4243-ADEE-D151914856EE}" type="presOf" srcId="{C79E8FCA-CCC7-4286-A7CC-C510DCC08CB8}" destId="{4B2C2E99-7359-4F97-98C9-303E3AC79C23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7400CEB9-E6E4-4346-870E-B34811D23583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DRUHY VĚT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C052AD-8B2D-46E9-9F05-3332BAD07EC8}" type="presOf" srcId="{C79E8FCA-CCC7-4286-A7CC-C510DCC08CB8}" destId="{4B2C2E99-7359-4F97-98C9-303E3AC79C23}" srcOrd="0" destOrd="0" presId="urn:microsoft.com/office/officeart/2005/8/layout/vList2"/>
    <dgm:cxn modelId="{F136EFCA-F2E8-4870-99F2-68BA98963A82}" type="presOf" srcId="{CFC50D82-6852-4F2B-83DA-D8D7D6EBA77E}" destId="{1DC23CE9-6EF9-41F4-875A-3780CD8A9B9D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81B0FA9A-394A-49E1-81D3-D88D0D08ECD4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OBOJETNÉ SOUHLÁSKY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31993B-A4F4-4A1E-A27B-2330B4E8E6FC}" type="presOf" srcId="{C79E8FCA-CCC7-4286-A7CC-C510DCC08CB8}" destId="{4B2C2E99-7359-4F97-98C9-303E3AC79C23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195C0770-8650-4875-A4D6-37C556AA8A49}" type="presOf" srcId="{CFC50D82-6852-4F2B-83DA-D8D7D6EBA77E}" destId="{1DC23CE9-6EF9-41F4-875A-3780CD8A9B9D}" srcOrd="0" destOrd="0" presId="urn:microsoft.com/office/officeart/2005/8/layout/vList2"/>
    <dgm:cxn modelId="{C4454280-FF76-4944-A21F-BADF394DF290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OZNAMOVACÍ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B031EE-49B6-46B7-B51D-5202E322A41D}" type="presOf" srcId="{C79E8FCA-CCC7-4286-A7CC-C510DCC08CB8}" destId="{4B2C2E99-7359-4F97-98C9-303E3AC79C23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A760F97F-38A4-48A3-A288-2A4A1B9C43D2}" type="presOf" srcId="{CFC50D82-6852-4F2B-83DA-D8D7D6EBA77E}" destId="{1DC23CE9-6EF9-41F4-875A-3780CD8A9B9D}" srcOrd="0" destOrd="0" presId="urn:microsoft.com/office/officeart/2005/8/layout/vList2"/>
    <dgm:cxn modelId="{C6DCA94F-56AF-414F-8AA7-D648F74D30FA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TÁZACÍ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134F35-C9F1-4727-BA94-AE7E62BDD478}" type="presOf" srcId="{CFC50D82-6852-4F2B-83DA-D8D7D6EBA77E}" destId="{1DC23CE9-6EF9-41F4-875A-3780CD8A9B9D}" srcOrd="0" destOrd="0" presId="urn:microsoft.com/office/officeart/2005/8/layout/vList2"/>
    <dgm:cxn modelId="{8E2B65B6-A6F9-40B2-BA15-48384D575BB9}" type="presOf" srcId="{C79E8FCA-CCC7-4286-A7CC-C510DCC08CB8}" destId="{4B2C2E99-7359-4F97-98C9-303E3AC79C23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0C7CA699-1426-4EEA-9151-223ADF509BFD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ROZKAZOVACÍ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73A30D-1443-4AC4-8405-B5E6BE446653}" type="presOf" srcId="{CFC50D82-6852-4F2B-83DA-D8D7D6EBA77E}" destId="{1DC23CE9-6EF9-41F4-875A-3780CD8A9B9D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CA43AD6F-2DED-4685-B566-D0146D9F7003}" type="presOf" srcId="{C79E8FCA-CCC7-4286-A7CC-C510DCC08CB8}" destId="{4B2C2E99-7359-4F97-98C9-303E3AC79C23}" srcOrd="0" destOrd="0" presId="urn:microsoft.com/office/officeart/2005/8/layout/vList2"/>
    <dgm:cxn modelId="{84B1DCC3-4F37-4E52-B49F-4B1B91FF8C46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PŘACÍ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5B0B53-A39E-4AE4-B084-B10E54AC467C}" type="presOf" srcId="{C79E8FCA-CCC7-4286-A7CC-C510DCC08CB8}" destId="{4B2C2E99-7359-4F97-98C9-303E3AC79C23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0C1ECE6D-E99D-4F5E-AFA1-D7EE45A9FDA4}" type="presOf" srcId="{CFC50D82-6852-4F2B-83DA-D8D7D6EBA77E}" destId="{1DC23CE9-6EF9-41F4-875A-3780CD8A9B9D}" srcOrd="0" destOrd="0" presId="urn:microsoft.com/office/officeart/2005/8/layout/vList2"/>
    <dgm:cxn modelId="{EF09A780-B6D5-4F75-92ED-31CB1970984D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VYMYSLI TŘI TROJSLABIČNÁ SLOVA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35B08D-E4BA-4019-B4D8-7318E56CAE72}" type="presOf" srcId="{C79E8FCA-CCC7-4286-A7CC-C510DCC08CB8}" destId="{4B2C2E99-7359-4F97-98C9-303E3AC79C23}" srcOrd="0" destOrd="0" presId="urn:microsoft.com/office/officeart/2005/8/layout/vList2"/>
    <dgm:cxn modelId="{E38DBC99-78F9-409E-9CC3-270D1F06992A}" type="presOf" srcId="{CFC50D82-6852-4F2B-83DA-D8D7D6EBA77E}" destId="{1DC23CE9-6EF9-41F4-875A-3780CD8A9B9D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830000FF-6566-4B93-B5FE-4312984E6336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FC50D82-6852-4F2B-83DA-D8D7D6EBA7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</dgm:spPr>
      <dgm:t>
        <a:bodyPr/>
        <a:lstStyle/>
        <a:p>
          <a:endParaRPr lang="cs-CZ"/>
        </a:p>
      </dgm:t>
    </dgm:pt>
    <dgm:pt modelId="{C79E8FCA-CCC7-4286-A7CC-C510DCC08CB8}">
      <dgm:prSet phldrT="[Text]"/>
      <dgm:spPr>
        <a:ln>
          <a:noFill/>
        </a:ln>
        <a:effectLst>
          <a:outerShdw blurRad="225425" dist="50800" dir="5220000" algn="ctr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gm:spPr>
      <dgm:t>
        <a:bodyPr/>
        <a:lstStyle/>
        <a:p>
          <a:r>
            <a:rPr lang="cs-CZ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VYMYSLI ŠEST DVOJSLABIČNÝCH SLOV</a:t>
          </a:r>
          <a:endParaRPr lang="cs-CZ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AE3E679E-0493-4C96-9719-569A2BE0A4AA}" type="par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FDBFFBEF-EFA0-4339-AF7C-7DCBF6EC17F2}" type="sibTrans" cxnId="{81B4BEB7-1A93-4569-B55C-9D54F6C48009}">
      <dgm:prSet/>
      <dgm:spPr/>
      <dgm:t>
        <a:bodyPr/>
        <a:lstStyle/>
        <a:p>
          <a:endParaRPr lang="cs-CZ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gm:t>
    </dgm:pt>
    <dgm:pt modelId="{1DC23CE9-6EF9-41F4-875A-3780CD8A9B9D}" type="pres">
      <dgm:prSet presAssocID="{CFC50D82-6852-4F2B-83DA-D8D7D6EBA7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C2E99-7359-4F97-98C9-303E3AC79C23}" type="pres">
      <dgm:prSet presAssocID="{C79E8FCA-CCC7-4286-A7CC-C510DCC08CB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CC5C4E-C224-4025-8FB1-BF9585793721}" type="presOf" srcId="{CFC50D82-6852-4F2B-83DA-D8D7D6EBA77E}" destId="{1DC23CE9-6EF9-41F4-875A-3780CD8A9B9D}" srcOrd="0" destOrd="0" presId="urn:microsoft.com/office/officeart/2005/8/layout/vList2"/>
    <dgm:cxn modelId="{81B4BEB7-1A93-4569-B55C-9D54F6C48009}" srcId="{CFC50D82-6852-4F2B-83DA-D8D7D6EBA77E}" destId="{C79E8FCA-CCC7-4286-A7CC-C510DCC08CB8}" srcOrd="0" destOrd="0" parTransId="{AE3E679E-0493-4C96-9719-569A2BE0A4AA}" sibTransId="{FDBFFBEF-EFA0-4339-AF7C-7DCBF6EC17F2}"/>
    <dgm:cxn modelId="{177FBA69-E2E6-451A-9D2D-4015E0C8210F}" type="presOf" srcId="{C79E8FCA-CCC7-4286-A7CC-C510DCC08CB8}" destId="{4B2C2E99-7359-4F97-98C9-303E3AC79C23}" srcOrd="0" destOrd="0" presId="urn:microsoft.com/office/officeart/2005/8/layout/vList2"/>
    <dgm:cxn modelId="{0EE96545-F2C0-4EAF-BC56-B86C614F11E3}" type="presParOf" srcId="{1DC23CE9-6EF9-41F4-875A-3780CD8A9B9D}" destId="{4B2C2E99-7359-4F97-98C9-303E3AC79C23}" srcOrd="0" destOrd="0" presId="urn:microsoft.com/office/officeart/2005/8/layout/vList2"/>
  </dgm:cxnLst>
  <dgm:bg>
    <a:solidFill>
      <a:srgbClr val="92D050"/>
    </a:solidFill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20FD7-561C-4DBE-B253-A8523CBED8A6}">
      <dsp:nvSpPr>
        <dsp:cNvPr id="0" name=""/>
        <dsp:cNvSpPr/>
      </dsp:nvSpPr>
      <dsp:spPr>
        <a:xfrm>
          <a:off x="3661606" y="0"/>
          <a:ext cx="813690" cy="604867"/>
        </a:xfrm>
        <a:prstGeom prst="trapezoid">
          <a:avLst>
            <a:gd name="adj" fmla="val 6726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10. ÚKOL</a:t>
          </a:r>
          <a:endParaRPr lang="cs-CZ" sz="1900" kern="1200" dirty="0"/>
        </a:p>
      </dsp:txBody>
      <dsp:txXfrm>
        <a:off x="3661606" y="0"/>
        <a:ext cx="813690" cy="604867"/>
      </dsp:txXfrm>
    </dsp:sp>
    <dsp:sp modelId="{6A99B723-94A1-41AB-B692-8283DC8A9A59}">
      <dsp:nvSpPr>
        <dsp:cNvPr id="0" name=""/>
        <dsp:cNvSpPr/>
      </dsp:nvSpPr>
      <dsp:spPr>
        <a:xfrm>
          <a:off x="3254761" y="604867"/>
          <a:ext cx="1627380" cy="604867"/>
        </a:xfrm>
        <a:prstGeom prst="trapezoid">
          <a:avLst>
            <a:gd name="adj" fmla="val 67262"/>
          </a:avLst>
        </a:prstGeom>
        <a:solidFill>
          <a:schemeClr val="accent5">
            <a:hueOff val="-1103764"/>
            <a:satOff val="4423"/>
            <a:lumOff val="9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9. ÚKOL</a:t>
          </a:r>
          <a:endParaRPr lang="cs-CZ" sz="1900" kern="1200" dirty="0"/>
        </a:p>
      </dsp:txBody>
      <dsp:txXfrm>
        <a:off x="3539553" y="604867"/>
        <a:ext cx="1057797" cy="604867"/>
      </dsp:txXfrm>
    </dsp:sp>
    <dsp:sp modelId="{79F975A0-70B6-4ECA-A125-403923C8C536}">
      <dsp:nvSpPr>
        <dsp:cNvPr id="0" name=""/>
        <dsp:cNvSpPr/>
      </dsp:nvSpPr>
      <dsp:spPr>
        <a:xfrm>
          <a:off x="2847916" y="1209734"/>
          <a:ext cx="2441071" cy="604867"/>
        </a:xfrm>
        <a:prstGeom prst="trapezoid">
          <a:avLst>
            <a:gd name="adj" fmla="val 67262"/>
          </a:avLst>
        </a:prstGeom>
        <a:solidFill>
          <a:schemeClr val="accent5">
            <a:hueOff val="-2207528"/>
            <a:satOff val="8847"/>
            <a:lumOff val="19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8. ÚKOL</a:t>
          </a:r>
          <a:endParaRPr lang="cs-CZ" sz="1900" kern="1200" dirty="0"/>
        </a:p>
      </dsp:txBody>
      <dsp:txXfrm>
        <a:off x="3275103" y="1209734"/>
        <a:ext cx="1586696" cy="604867"/>
      </dsp:txXfrm>
    </dsp:sp>
    <dsp:sp modelId="{D4D83C0A-A92B-47B8-93ED-C4C1281F3E72}">
      <dsp:nvSpPr>
        <dsp:cNvPr id="0" name=""/>
        <dsp:cNvSpPr/>
      </dsp:nvSpPr>
      <dsp:spPr>
        <a:xfrm>
          <a:off x="2441071" y="1814601"/>
          <a:ext cx="3254761" cy="604867"/>
        </a:xfrm>
        <a:prstGeom prst="trapezoid">
          <a:avLst>
            <a:gd name="adj" fmla="val 67262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7. ÚKOL</a:t>
          </a:r>
          <a:endParaRPr lang="cs-CZ" sz="1900" kern="1200" dirty="0"/>
        </a:p>
      </dsp:txBody>
      <dsp:txXfrm>
        <a:off x="3010654" y="1814601"/>
        <a:ext cx="2115595" cy="604867"/>
      </dsp:txXfrm>
    </dsp:sp>
    <dsp:sp modelId="{D8F7FFB4-D2FA-46B3-A5FC-1853231918B0}">
      <dsp:nvSpPr>
        <dsp:cNvPr id="0" name=""/>
        <dsp:cNvSpPr/>
      </dsp:nvSpPr>
      <dsp:spPr>
        <a:xfrm>
          <a:off x="2034226" y="2419468"/>
          <a:ext cx="4068451" cy="604867"/>
        </a:xfrm>
        <a:prstGeom prst="trapezoid">
          <a:avLst>
            <a:gd name="adj" fmla="val 67262"/>
          </a:avLst>
        </a:prstGeom>
        <a:solidFill>
          <a:schemeClr val="accent5">
            <a:hueOff val="-4415056"/>
            <a:satOff val="17694"/>
            <a:lumOff val="38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6. ÚKOL</a:t>
          </a:r>
          <a:endParaRPr lang="cs-CZ" sz="1900" kern="1200" dirty="0"/>
        </a:p>
      </dsp:txBody>
      <dsp:txXfrm>
        <a:off x="2746205" y="2419468"/>
        <a:ext cx="2644493" cy="604867"/>
      </dsp:txXfrm>
    </dsp:sp>
    <dsp:sp modelId="{108C149B-7B8E-4AA7-A85D-E13EFDDE54A7}">
      <dsp:nvSpPr>
        <dsp:cNvPr id="0" name=""/>
        <dsp:cNvSpPr/>
      </dsp:nvSpPr>
      <dsp:spPr>
        <a:xfrm>
          <a:off x="1627380" y="3024336"/>
          <a:ext cx="4882142" cy="604867"/>
        </a:xfrm>
        <a:prstGeom prst="trapezoid">
          <a:avLst>
            <a:gd name="adj" fmla="val 67262"/>
          </a:avLst>
        </a:prstGeom>
        <a:solidFill>
          <a:schemeClr val="accent5">
            <a:hueOff val="-5518820"/>
            <a:satOff val="22117"/>
            <a:lumOff val="479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5. ÚKOL</a:t>
          </a:r>
          <a:endParaRPr lang="cs-CZ" sz="1900" kern="1200" dirty="0"/>
        </a:p>
      </dsp:txBody>
      <dsp:txXfrm>
        <a:off x="2481755" y="3024336"/>
        <a:ext cx="3173392" cy="604867"/>
      </dsp:txXfrm>
    </dsp:sp>
    <dsp:sp modelId="{0995AD99-0BDF-4F0E-BFD8-2B25C482D1A9}">
      <dsp:nvSpPr>
        <dsp:cNvPr id="0" name=""/>
        <dsp:cNvSpPr/>
      </dsp:nvSpPr>
      <dsp:spPr>
        <a:xfrm>
          <a:off x="1220535" y="3629203"/>
          <a:ext cx="5695832" cy="604867"/>
        </a:xfrm>
        <a:prstGeom prst="trapezoid">
          <a:avLst>
            <a:gd name="adj" fmla="val 67262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4. ÚKOL</a:t>
          </a:r>
          <a:endParaRPr lang="cs-CZ" sz="1900" kern="1200" dirty="0"/>
        </a:p>
      </dsp:txBody>
      <dsp:txXfrm>
        <a:off x="2217306" y="3629203"/>
        <a:ext cx="3702291" cy="604867"/>
      </dsp:txXfrm>
    </dsp:sp>
    <dsp:sp modelId="{0D077901-8073-4889-AAB9-8046592C857F}">
      <dsp:nvSpPr>
        <dsp:cNvPr id="0" name=""/>
        <dsp:cNvSpPr/>
      </dsp:nvSpPr>
      <dsp:spPr>
        <a:xfrm>
          <a:off x="813690" y="4234070"/>
          <a:ext cx="6509523" cy="604867"/>
        </a:xfrm>
        <a:prstGeom prst="trapezoid">
          <a:avLst>
            <a:gd name="adj" fmla="val 67262"/>
          </a:avLst>
        </a:prstGeom>
        <a:solidFill>
          <a:schemeClr val="accent5">
            <a:hueOff val="-7726349"/>
            <a:satOff val="30964"/>
            <a:lumOff val="671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3. ÚKOL</a:t>
          </a:r>
          <a:endParaRPr lang="cs-CZ" sz="1900" kern="1200" dirty="0"/>
        </a:p>
      </dsp:txBody>
      <dsp:txXfrm>
        <a:off x="1952856" y="4234070"/>
        <a:ext cx="4231190" cy="604867"/>
      </dsp:txXfrm>
    </dsp:sp>
    <dsp:sp modelId="{3868C970-2828-4EDD-8833-B519EC835381}">
      <dsp:nvSpPr>
        <dsp:cNvPr id="0" name=""/>
        <dsp:cNvSpPr/>
      </dsp:nvSpPr>
      <dsp:spPr>
        <a:xfrm>
          <a:off x="406845" y="4838937"/>
          <a:ext cx="7323213" cy="604867"/>
        </a:xfrm>
        <a:prstGeom prst="trapezoid">
          <a:avLst>
            <a:gd name="adj" fmla="val 67262"/>
          </a:avLst>
        </a:prstGeom>
        <a:solidFill>
          <a:schemeClr val="accent5">
            <a:hueOff val="-8830112"/>
            <a:satOff val="35388"/>
            <a:lumOff val="76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2. ÚKOL</a:t>
          </a:r>
          <a:endParaRPr lang="cs-CZ" sz="1900" kern="1200" dirty="0"/>
        </a:p>
      </dsp:txBody>
      <dsp:txXfrm>
        <a:off x="1688407" y="4838937"/>
        <a:ext cx="4760088" cy="604867"/>
      </dsp:txXfrm>
    </dsp:sp>
    <dsp:sp modelId="{13E20EF4-2962-4E97-B6D2-3C47FC4EAD14}">
      <dsp:nvSpPr>
        <dsp:cNvPr id="0" name=""/>
        <dsp:cNvSpPr/>
      </dsp:nvSpPr>
      <dsp:spPr>
        <a:xfrm>
          <a:off x="0" y="5443804"/>
          <a:ext cx="8136903" cy="604867"/>
        </a:xfrm>
        <a:prstGeom prst="trapezoid">
          <a:avLst>
            <a:gd name="adj" fmla="val 67262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1. ÚKOL</a:t>
          </a:r>
          <a:endParaRPr lang="cs-CZ" sz="1900" kern="1200" dirty="0"/>
        </a:p>
      </dsp:txBody>
      <dsp:txXfrm>
        <a:off x="1423958" y="5443804"/>
        <a:ext cx="5288987" cy="6048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244825"/>
          <a:ext cx="6096000" cy="3574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TVRDÉ SOUHLÁSKY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74485" y="419310"/>
        <a:ext cx="5747030" cy="32253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244825"/>
          <a:ext cx="6096000" cy="3574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MĚKKÉ SOUHLÁSKY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74485" y="419310"/>
        <a:ext cx="5747030" cy="32253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739149"/>
          <a:ext cx="6096000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DRUHY VĚT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26223" y="865372"/>
        <a:ext cx="5843554" cy="23332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244825"/>
          <a:ext cx="6096000" cy="3574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VYJMENUJ OBOJETNÉ SOUHLÁSKY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74485" y="419310"/>
        <a:ext cx="5747030" cy="32253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739149"/>
          <a:ext cx="6096000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OZNAMOVACÍ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26223" y="865372"/>
        <a:ext cx="5843554" cy="23332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739149"/>
          <a:ext cx="6096000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TÁZACÍ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26223" y="865372"/>
        <a:ext cx="5843554" cy="23332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739149"/>
          <a:ext cx="6096000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ROZKAZOVACÍ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26223" y="865372"/>
        <a:ext cx="5843554" cy="233325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739149"/>
          <a:ext cx="6096000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VYTVOŘ VĚTU PŘACÍ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26223" y="865372"/>
        <a:ext cx="5843554" cy="23332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244825"/>
          <a:ext cx="6096000" cy="3574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VYMYSLI TŘI TROJSLABIČNÁ SLOVA</a:t>
          </a:r>
          <a:endParaRPr lang="cs-CZ" sz="65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74485" y="419310"/>
        <a:ext cx="5747030" cy="322538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E99-7359-4F97-98C9-303E3AC79C23}">
      <dsp:nvSpPr>
        <dsp:cNvPr id="0" name=""/>
        <dsp:cNvSpPr/>
      </dsp:nvSpPr>
      <dsp:spPr>
        <a:xfrm>
          <a:off x="0" y="437289"/>
          <a:ext cx="6096000" cy="31894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225425" dist="50800" dir="5220000" algn="ctr" rotWithShape="0">
            <a:srgbClr val="000000">
              <a:alpha val="33000"/>
            </a:srgbClr>
          </a:outerShdw>
        </a:effectLst>
        <a:scene3d>
          <a:camera prst="perspectiveFront" fov="3300000">
            <a:rot lat="486000" lon="19530000" rev="174000"/>
          </a:camera>
          <a:lightRig rig="harsh" dir="t">
            <a:rot lat="0" lon="0" rev="3000000"/>
          </a:lightRig>
        </a:scene3d>
        <a:sp3d extrusionH="254000" contourW="19050">
          <a:bevelT w="82550" h="44450" prst="angle"/>
          <a:bevelB w="82550" h="44450" prst="angle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rPr>
            <a:t>VYMYSLI ŠEST DVOJSLABIČNÝCH SLOV</a:t>
          </a:r>
          <a:endParaRPr lang="cs-CZ" sz="5800" kern="1200" dirty="0">
            <a:effectLst>
              <a:glow rad="63500">
                <a:schemeClr val="accent3">
                  <a:satMod val="175000"/>
                  <a:alpha val="40000"/>
                </a:schemeClr>
              </a:glow>
            </a:effectLst>
          </a:endParaRPr>
        </a:p>
      </dsp:txBody>
      <dsp:txXfrm>
        <a:off x="155695" y="592984"/>
        <a:ext cx="5784610" cy="2878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52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077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213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00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8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731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456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129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726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13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756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810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3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4.png"/><Relationship Id="rId5" Type="http://schemas.openxmlformats.org/officeDocument/2006/relationships/slide" Target="slide3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2.xml"/><Relationship Id="rId7" Type="http://schemas.openxmlformats.org/officeDocument/2006/relationships/slide" Target="slide6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3.xml"/><Relationship Id="rId7" Type="http://schemas.openxmlformats.org/officeDocument/2006/relationships/slide" Target="slide6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4.xml"/><Relationship Id="rId7" Type="http://schemas.openxmlformats.org/officeDocument/2006/relationships/slide" Target="slide6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5.xml"/><Relationship Id="rId7" Type="http://schemas.openxmlformats.org/officeDocument/2006/relationships/slide" Target="slide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6.xml"/><Relationship Id="rId7" Type="http://schemas.openxmlformats.org/officeDocument/2006/relationships/slide" Target="slide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7.xml"/><Relationship Id="rId7" Type="http://schemas.openxmlformats.org/officeDocument/2006/relationships/slide" Target="slide6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8.xml"/><Relationship Id="rId7" Type="http://schemas.openxmlformats.org/officeDocument/2006/relationships/slide" Target="slide6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9.xml"/><Relationship Id="rId7" Type="http://schemas.openxmlformats.org/officeDocument/2006/relationships/slide" Target="slide6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10.xml"/><Relationship Id="rId7" Type="http://schemas.openxmlformats.org/officeDocument/2006/relationships/slide" Target="slide6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11.xml"/><Relationship Id="rId7" Type="http://schemas.openxmlformats.org/officeDocument/2006/relationships/slide" Target="slide17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79981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Příběhy včelích medvídků -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Medardová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4925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knihou Jiřího Kahouna Příběhy včelích </a:t>
            </a:r>
            <a:r>
              <a:rPr lang="cs-CZ" sz="2000" dirty="0" smtClean="0"/>
              <a:t>medvídků- příběh </a:t>
            </a:r>
            <a:r>
              <a:rPr lang="cs-CZ" sz="2000" dirty="0" err="1" smtClean="0"/>
              <a:t>Medardová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</a:t>
            </a:r>
            <a:r>
              <a:rPr lang="cs-CZ" sz="2000" dirty="0"/>
              <a:t>. </a:t>
            </a:r>
            <a:r>
              <a:rPr lang="cs-CZ" sz="2000" dirty="0" smtClean="0"/>
              <a:t>V první části zvolí žák správné slovo ve větě. Po kliknutí na slovo si ověří správnost. </a:t>
            </a:r>
            <a:r>
              <a:rPr lang="cs-CZ" sz="2000" dirty="0"/>
              <a:t>Správnost se potvrdí obrázkem (úsměv- zamračení) a zvukovým efektem (potlesk- povzdech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 V další části se po kliknutí na </a:t>
            </a:r>
            <a:r>
              <a:rPr lang="cs-CZ" sz="2000" dirty="0"/>
              <a:t>číslo </a:t>
            </a:r>
            <a:r>
              <a:rPr lang="cs-CZ" sz="2000" dirty="0" smtClean="0"/>
              <a:t> </a:t>
            </a:r>
            <a:r>
              <a:rPr lang="cs-CZ" sz="2000" dirty="0"/>
              <a:t>zobrazí </a:t>
            </a:r>
            <a:r>
              <a:rPr lang="cs-CZ" sz="2000" dirty="0" smtClean="0"/>
              <a:t>zadání úkolu.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44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4377" y="404664"/>
            <a:ext cx="883786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Bylo zrovna </a:t>
            </a:r>
            <a:r>
              <a:rPr lang="cs-CZ" sz="3600" dirty="0" smtClean="0">
                <a:hlinkClick r:id="rId2" action="ppaction://hlinksldjump"/>
              </a:rPr>
              <a:t>Medarda</a:t>
            </a:r>
            <a:r>
              <a:rPr lang="cs-CZ" sz="3600" dirty="0" smtClean="0"/>
              <a:t>- </a:t>
            </a:r>
            <a:r>
              <a:rPr lang="cs-CZ" sz="3600" dirty="0" err="1" smtClean="0">
                <a:hlinkClick r:id="rId3" action="ppaction://hlinksldjump"/>
              </a:rPr>
              <a:t>Metarda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Brumda chtěl být </a:t>
            </a:r>
            <a:r>
              <a:rPr lang="cs-CZ" sz="3600" dirty="0" smtClean="0">
                <a:hlinkClick r:id="rId3" action="ppaction://hlinksldjump"/>
              </a:rPr>
              <a:t>svědek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2" action="ppaction://hlinksldjump"/>
              </a:rPr>
              <a:t>dědek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Medardová</a:t>
            </a:r>
            <a:r>
              <a:rPr lang="cs-CZ" sz="3600" dirty="0" smtClean="0"/>
              <a:t> kápě- 40 dní </a:t>
            </a:r>
            <a:r>
              <a:rPr lang="cs-CZ" sz="3600" dirty="0" smtClean="0">
                <a:hlinkClick r:id="rId2" action="ppaction://hlinksldjump"/>
              </a:rPr>
              <a:t>kape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3" action="ppaction://hlinksldjump"/>
              </a:rPr>
              <a:t>prší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Brumda by chtěl silně </a:t>
            </a:r>
            <a:r>
              <a:rPr lang="cs-CZ" sz="3600" dirty="0" smtClean="0">
                <a:hlinkClick r:id="rId3" action="ppaction://hlinksldjump"/>
              </a:rPr>
              <a:t>mručet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2" action="ppaction://hlinksldjump"/>
              </a:rPr>
              <a:t>bručet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Kluci si hráli na </a:t>
            </a:r>
            <a:r>
              <a:rPr lang="cs-CZ" sz="3600" dirty="0" smtClean="0">
                <a:hlinkClick r:id="rId2" action="ppaction://hlinksldjump"/>
              </a:rPr>
              <a:t>honěnou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3" action="ppaction://hlinksldjump"/>
              </a:rPr>
              <a:t>slepou bábu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Maminka </a:t>
            </a:r>
            <a:r>
              <a:rPr lang="cs-CZ" sz="3600" dirty="0" smtClean="0">
                <a:hlinkClick r:id="rId2" action="ppaction://hlinksldjump"/>
              </a:rPr>
              <a:t>vůbec nehubovala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3" action="ppaction://hlinksldjump"/>
              </a:rPr>
              <a:t>hodně hubovala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Na stole byl </a:t>
            </a:r>
            <a:r>
              <a:rPr lang="cs-CZ" sz="3600" dirty="0" smtClean="0">
                <a:hlinkClick r:id="rId3" action="ppaction://hlinksldjump"/>
              </a:rPr>
              <a:t>páteční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2" action="ppaction://hlinksldjump"/>
              </a:rPr>
              <a:t>sváteční ubrus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Na svátečním tácu byl krásný </a:t>
            </a:r>
            <a:r>
              <a:rPr lang="cs-CZ" sz="3600" dirty="0" smtClean="0">
                <a:hlinkClick r:id="rId2" action="ppaction://hlinksldjump"/>
              </a:rPr>
              <a:t>dort</a:t>
            </a:r>
            <a:r>
              <a:rPr lang="cs-CZ" sz="3600" dirty="0" smtClean="0"/>
              <a:t>- </a:t>
            </a:r>
            <a:r>
              <a:rPr lang="cs-CZ" sz="3600" dirty="0" err="1" smtClean="0">
                <a:hlinkClick r:id="rId3" action="ppaction://hlinksldjump"/>
              </a:rPr>
              <a:t>dodr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Čmelda měl </a:t>
            </a:r>
            <a:r>
              <a:rPr lang="cs-CZ" sz="3600" dirty="0" smtClean="0">
                <a:hlinkClick r:id="rId3" action="ppaction://hlinksldjump"/>
              </a:rPr>
              <a:t>prvý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2" action="ppaction://hlinksldjump"/>
              </a:rPr>
              <a:t>první</a:t>
            </a:r>
            <a:r>
              <a:rPr lang="cs-CZ" sz="3600" dirty="0" smtClean="0"/>
              <a:t> narozeniny.</a:t>
            </a:r>
          </a:p>
          <a:p>
            <a:r>
              <a:rPr lang="cs-CZ" sz="3600" dirty="0" smtClean="0"/>
              <a:t>O kousek menší je </a:t>
            </a:r>
            <a:r>
              <a:rPr lang="cs-CZ" sz="3600" dirty="0" smtClean="0">
                <a:hlinkClick r:id="rId2" action="ppaction://hlinksldjump"/>
              </a:rPr>
              <a:t>Čmelda</a:t>
            </a:r>
            <a:r>
              <a:rPr lang="cs-CZ" sz="3600" dirty="0" smtClean="0"/>
              <a:t>- </a:t>
            </a:r>
            <a:r>
              <a:rPr lang="cs-CZ" sz="3600" dirty="0" smtClean="0">
                <a:hlinkClick r:id="rId3" action="ppaction://hlinksldjump"/>
              </a:rPr>
              <a:t>Brumda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74377" y="6266590"/>
            <a:ext cx="2943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Kliknutím na slovo si ověříš správnost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27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709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8HKJ5K33\MC90042807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836712"/>
            <a:ext cx="3600400" cy="331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4634243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CHYBA</a:t>
            </a:r>
            <a:endParaRPr lang="cs-CZ" sz="4400" dirty="0"/>
          </a:p>
        </p:txBody>
      </p:sp>
      <p:pic>
        <p:nvPicPr>
          <p:cNvPr id="2051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41168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84168" y="46363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322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98836854"/>
              </p:ext>
            </p:extLst>
          </p:nvPr>
        </p:nvGraphicFramePr>
        <p:xfrm>
          <a:off x="539552" y="476672"/>
          <a:ext cx="813690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915816" y="6550223"/>
            <a:ext cx="34015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Klikni na čísla úkolů. Postupuj od čísla jedna.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386962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2454146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183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8122825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706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6163704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706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4859400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706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74449564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70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942984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706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5934418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507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7010398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507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9869215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507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9838974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TPYENK0A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507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9N9TOF2N\MC9004419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638" y="692696"/>
            <a:ext cx="4463577" cy="3890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9845" y="4868529"/>
            <a:ext cx="804316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VÍTĚZ!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VŠECHNY ÚKOLY JSI SPLNIL.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9295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152762"/>
              </p:ext>
            </p:extLst>
          </p:nvPr>
        </p:nvGraphicFramePr>
        <p:xfrm>
          <a:off x="1588249" y="188640"/>
          <a:ext cx="6840760" cy="461751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420380"/>
                <a:gridCol w="3420380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i/í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y/ý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se zakulaceným rohem na stejné straně 2"/>
          <p:cNvSpPr/>
          <p:nvPr/>
        </p:nvSpPr>
        <p:spPr>
          <a:xfrm>
            <a:off x="2490518" y="607149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KOUSK-</a:t>
            </a:r>
            <a:endParaRPr lang="cs-CZ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2490518" y="5452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KRÁSN-</a:t>
            </a:r>
            <a:endParaRPr lang="cs-CZ" dirty="0"/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4718395" y="607149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TÁCK-</a:t>
            </a:r>
            <a:endParaRPr lang="cs-CZ" dirty="0"/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6885789" y="603047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D-VTE SE</a:t>
            </a:r>
            <a:endParaRPr lang="cs-CZ" dirty="0"/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4718395" y="5452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KŘ-ČEL</a:t>
            </a:r>
            <a:endParaRPr lang="cs-CZ" dirty="0"/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6885789" y="5452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NAROZEN-NY</a:t>
            </a:r>
            <a:endParaRPr lang="cs-CZ" dirty="0"/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6885789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R-CHLOST</a:t>
            </a:r>
            <a:endParaRPr lang="cs-CZ" dirty="0"/>
          </a:p>
        </p:txBody>
      </p:sp>
      <p:sp>
        <p:nvSpPr>
          <p:cNvPr id="10" name="Obdélník se zakulaceným rohem na stejné straně 9"/>
          <p:cNvSpPr/>
          <p:nvPr/>
        </p:nvSpPr>
        <p:spPr>
          <a:xfrm>
            <a:off x="4718395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PLN-</a:t>
            </a:r>
            <a:endParaRPr lang="cs-CZ" dirty="0"/>
          </a:p>
        </p:txBody>
      </p:sp>
      <p:sp>
        <p:nvSpPr>
          <p:cNvPr id="11" name="Obdélník se zakulaceným rohem na stejné straně 10"/>
          <p:cNvSpPr/>
          <p:nvPr/>
        </p:nvSpPr>
        <p:spPr>
          <a:xfrm>
            <a:off x="2490518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CH-TILI</a:t>
            </a:r>
            <a:endParaRPr lang="cs-CZ" dirty="0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305662" y="494116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D-VILA SE</a:t>
            </a:r>
            <a:endParaRPr lang="cs-CZ" dirty="0"/>
          </a:p>
        </p:txBody>
      </p:sp>
      <p:sp>
        <p:nvSpPr>
          <p:cNvPr id="13" name="Obdélník se zakulaceným rohem na stejné straně 12"/>
          <p:cNvSpPr/>
          <p:nvPr/>
        </p:nvSpPr>
        <p:spPr>
          <a:xfrm>
            <a:off x="2423592" y="6976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se zakulaceným rohem na stejné straně 13"/>
          <p:cNvSpPr/>
          <p:nvPr/>
        </p:nvSpPr>
        <p:spPr>
          <a:xfrm>
            <a:off x="2575992" y="71291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se zakulaceným rohem na stejné straně 14"/>
          <p:cNvSpPr/>
          <p:nvPr/>
        </p:nvSpPr>
        <p:spPr>
          <a:xfrm>
            <a:off x="282597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PŘ-JĎTE</a:t>
            </a:r>
            <a:endParaRPr lang="cs-CZ" dirty="0"/>
          </a:p>
        </p:txBody>
      </p:sp>
      <p:sp>
        <p:nvSpPr>
          <p:cNvPr id="16" name="Obdélník se zakulaceným rohem na stejné straně 15"/>
          <p:cNvSpPr/>
          <p:nvPr/>
        </p:nvSpPr>
        <p:spPr>
          <a:xfrm>
            <a:off x="2490518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PŘEKVAPEN-</a:t>
            </a:r>
            <a:endParaRPr lang="cs-CZ" dirty="0"/>
          </a:p>
        </p:txBody>
      </p:sp>
      <p:sp>
        <p:nvSpPr>
          <p:cNvPr id="17" name="Obdélník se zakulaceným rohem na stejné straně 16"/>
          <p:cNvSpPr/>
          <p:nvPr/>
        </p:nvSpPr>
        <p:spPr>
          <a:xfrm>
            <a:off x="4718395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UVID-Š</a:t>
            </a:r>
            <a:endParaRPr lang="cs-CZ" dirty="0"/>
          </a:p>
        </p:txBody>
      </p:sp>
      <p:sp>
        <p:nvSpPr>
          <p:cNvPr id="18" name="Obdélník se zakulaceným rohem na stejné straně 17"/>
          <p:cNvSpPr/>
          <p:nvPr/>
        </p:nvSpPr>
        <p:spPr>
          <a:xfrm>
            <a:off x="6865281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STAR-</a:t>
            </a:r>
            <a:endParaRPr lang="cs-CZ" dirty="0"/>
          </a:p>
        </p:txBody>
      </p:sp>
      <p:sp>
        <p:nvSpPr>
          <p:cNvPr id="19" name="Obdélník se zakulaceným rohem na stejné straně 18"/>
          <p:cNvSpPr/>
          <p:nvPr/>
        </p:nvSpPr>
        <p:spPr>
          <a:xfrm>
            <a:off x="305662" y="5453937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DVEŘ-CH</a:t>
            </a:r>
            <a:endParaRPr lang="cs-CZ" dirty="0"/>
          </a:p>
        </p:txBody>
      </p:sp>
      <p:sp>
        <p:nvSpPr>
          <p:cNvPr id="20" name="Obdélník se zakulaceným rohem na stejné straně 19"/>
          <p:cNvSpPr/>
          <p:nvPr/>
        </p:nvSpPr>
        <p:spPr>
          <a:xfrm>
            <a:off x="305662" y="6072915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DORT-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569" y="421426"/>
            <a:ext cx="15206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/>
              <a:t>Přesuň slova</a:t>
            </a:r>
          </a:p>
          <a:p>
            <a:pPr algn="ctr"/>
            <a:r>
              <a:rPr lang="cs-CZ" i="1" dirty="0" smtClean="0"/>
              <a:t> do správných </a:t>
            </a:r>
          </a:p>
          <a:p>
            <a:pPr algn="ctr"/>
            <a:r>
              <a:rPr lang="cs-CZ" i="1" dirty="0" smtClean="0"/>
              <a:t>sloupců.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224203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1999255"/>
              </p:ext>
            </p:extLst>
          </p:nvPr>
        </p:nvGraphicFramePr>
        <p:xfrm>
          <a:off x="1588249" y="188640"/>
          <a:ext cx="6840760" cy="461751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420380"/>
                <a:gridCol w="3420380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i/í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y/ý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se zakulaceným rohem na stejné straně 2"/>
          <p:cNvSpPr/>
          <p:nvPr/>
        </p:nvSpPr>
        <p:spPr>
          <a:xfrm>
            <a:off x="5602254" y="3933056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KOUSKY</a:t>
            </a:r>
            <a:endParaRPr lang="cs-CZ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5602254" y="2943175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KRÁSNÝ</a:t>
            </a:r>
            <a:endParaRPr lang="cs-CZ" dirty="0"/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5580112" y="3429000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TÁCKY</a:t>
            </a:r>
            <a:endParaRPr lang="cs-CZ" dirty="0"/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2402371" y="3933056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DIVTE SE</a:t>
            </a:r>
            <a:endParaRPr lang="cs-CZ" dirty="0"/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2429175" y="2358565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KŘIČEL</a:t>
            </a:r>
            <a:endParaRPr lang="cs-CZ" dirty="0"/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2423592" y="4437112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NAROZENINY</a:t>
            </a:r>
            <a:endParaRPr lang="cs-CZ" dirty="0"/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5580112" y="184482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RYCHLOST</a:t>
            </a:r>
            <a:endParaRPr lang="cs-CZ" dirty="0"/>
          </a:p>
        </p:txBody>
      </p:sp>
      <p:sp>
        <p:nvSpPr>
          <p:cNvPr id="10" name="Obdélník se zakulaceným rohem na stejné straně 9"/>
          <p:cNvSpPr/>
          <p:nvPr/>
        </p:nvSpPr>
        <p:spPr>
          <a:xfrm>
            <a:off x="5580112" y="2348880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PLNÝ</a:t>
            </a:r>
            <a:endParaRPr lang="cs-CZ" dirty="0"/>
          </a:p>
        </p:txBody>
      </p:sp>
      <p:sp>
        <p:nvSpPr>
          <p:cNvPr id="11" name="Obdélník se zakulaceným rohem na stejné straně 10"/>
          <p:cNvSpPr/>
          <p:nvPr/>
        </p:nvSpPr>
        <p:spPr>
          <a:xfrm>
            <a:off x="5580112" y="76470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CHYTILI</a:t>
            </a:r>
            <a:endParaRPr lang="cs-CZ" dirty="0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2423592" y="292494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DIVILA SE</a:t>
            </a:r>
            <a:endParaRPr lang="cs-CZ" dirty="0"/>
          </a:p>
        </p:txBody>
      </p:sp>
      <p:sp>
        <p:nvSpPr>
          <p:cNvPr id="13" name="Obdélník se zakulaceným rohem na stejné straně 12"/>
          <p:cNvSpPr/>
          <p:nvPr/>
        </p:nvSpPr>
        <p:spPr>
          <a:xfrm>
            <a:off x="2423592" y="69767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se zakulaceným rohem na stejné straně 13"/>
          <p:cNvSpPr/>
          <p:nvPr/>
        </p:nvSpPr>
        <p:spPr>
          <a:xfrm>
            <a:off x="2575992" y="7129198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se zakulaceným rohem na stejné straně 14"/>
          <p:cNvSpPr/>
          <p:nvPr/>
        </p:nvSpPr>
        <p:spPr>
          <a:xfrm>
            <a:off x="2418301" y="76470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PŘIJĎTE</a:t>
            </a:r>
            <a:endParaRPr lang="cs-CZ" dirty="0"/>
          </a:p>
        </p:txBody>
      </p:sp>
      <p:sp>
        <p:nvSpPr>
          <p:cNvPr id="16" name="Obdélník se zakulaceným rohem na stejné straně 15"/>
          <p:cNvSpPr/>
          <p:nvPr/>
        </p:nvSpPr>
        <p:spPr>
          <a:xfrm>
            <a:off x="2423592" y="1344756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PŘEKVAPENÍ</a:t>
            </a:r>
            <a:endParaRPr lang="cs-CZ" dirty="0"/>
          </a:p>
        </p:txBody>
      </p:sp>
      <p:sp>
        <p:nvSpPr>
          <p:cNvPr id="17" name="Obdélník se zakulaceným rohem na stejné straně 16"/>
          <p:cNvSpPr/>
          <p:nvPr/>
        </p:nvSpPr>
        <p:spPr>
          <a:xfrm>
            <a:off x="2399509" y="1844824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UVIDÍŠ</a:t>
            </a:r>
            <a:endParaRPr lang="cs-CZ" dirty="0"/>
          </a:p>
        </p:txBody>
      </p:sp>
      <p:sp>
        <p:nvSpPr>
          <p:cNvPr id="18" name="Obdélník se zakulaceným rohem na stejné straně 17"/>
          <p:cNvSpPr/>
          <p:nvPr/>
        </p:nvSpPr>
        <p:spPr>
          <a:xfrm>
            <a:off x="5580112" y="1268760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STARÝ</a:t>
            </a:r>
            <a:endParaRPr lang="cs-CZ" dirty="0"/>
          </a:p>
        </p:txBody>
      </p:sp>
      <p:sp>
        <p:nvSpPr>
          <p:cNvPr id="19" name="Obdélník se zakulaceným rohem na stejné straně 18"/>
          <p:cNvSpPr/>
          <p:nvPr/>
        </p:nvSpPr>
        <p:spPr>
          <a:xfrm>
            <a:off x="2466872" y="3429000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DVEŘÍCH</a:t>
            </a:r>
            <a:endParaRPr lang="cs-CZ" dirty="0"/>
          </a:p>
        </p:txBody>
      </p:sp>
      <p:sp>
        <p:nvSpPr>
          <p:cNvPr id="20" name="Obdélník se zakulaceným rohem na stejné straně 19"/>
          <p:cNvSpPr/>
          <p:nvPr/>
        </p:nvSpPr>
        <p:spPr>
          <a:xfrm>
            <a:off x="5602254" y="4383251"/>
            <a:ext cx="2016224" cy="36004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DORTY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9186" y="421426"/>
            <a:ext cx="905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45817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Publikace:</a:t>
            </a:r>
          </a:p>
          <a:p>
            <a:pPr marL="0" indent="0">
              <a:buNone/>
            </a:pPr>
            <a:r>
              <a:rPr lang="cs-CZ" sz="1800" dirty="0" smtClean="0"/>
              <a:t>KAHOUN, Jiří. Příběhy včelích medvídků.</a:t>
            </a:r>
          </a:p>
          <a:p>
            <a:pPr marL="0" indent="0">
              <a:buNone/>
            </a:pPr>
            <a:r>
              <a:rPr lang="cs-CZ" sz="1800" dirty="0" smtClean="0"/>
              <a:t> 2. vydání. Praha: Albatros, 2005. </a:t>
            </a:r>
          </a:p>
          <a:p>
            <a:pPr marL="0" indent="0">
              <a:buNone/>
            </a:pPr>
            <a:r>
              <a:rPr lang="cs-CZ" sz="1800" dirty="0" smtClean="0"/>
              <a:t>ISBN 80-00-015880-3.</a:t>
            </a:r>
          </a:p>
          <a:p>
            <a:pPr marL="0" indent="0">
              <a:buNone/>
            </a:pPr>
            <a:r>
              <a:rPr lang="cs-CZ" sz="1800" dirty="0" smtClean="0"/>
              <a:t>Kliparty z nabídky Microsoft PowerPoint.</a:t>
            </a:r>
          </a:p>
        </p:txBody>
      </p:sp>
    </p:spTree>
    <p:extLst>
      <p:ext uri="{BB962C8B-B14F-4D97-AF65-F5344CB8AC3E}">
        <p14:creationId xmlns:p14="http://schemas.microsoft.com/office/powerpoint/2010/main" val="382753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</TotalTime>
  <Words>291</Words>
  <Application>Microsoft Office PowerPoint</Application>
  <PresentationFormat>Předvádění na obrazovce (4:3)</PresentationFormat>
  <Paragraphs>104</Paragraphs>
  <Slides>20</Slides>
  <Notes>0</Notes>
  <HiddenSlides>1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Anotace:</vt:lpstr>
      <vt:lpstr>Prezentace aplikace PowerPoint</vt:lpstr>
      <vt:lpstr>VÝBORNĚ!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20</cp:revision>
  <dcterms:created xsi:type="dcterms:W3CDTF">2012-03-11T19:23:37Z</dcterms:created>
  <dcterms:modified xsi:type="dcterms:W3CDTF">2012-03-24T17:41:17Z</dcterms:modified>
</cp:coreProperties>
</file>