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168" y="8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DEE4E3F-8520-4044-AC37-698F0FCBEA2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BDDD493-7941-4238-9D9F-0257EAC21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548680"/>
            <a:ext cx="7239000" cy="6170008"/>
          </a:xfrm>
        </p:spPr>
        <p:txBody>
          <a:bodyPr>
            <a:normAutofit fontScale="25000" lnSpcReduction="20000"/>
          </a:bodyPr>
          <a:lstStyle/>
          <a:p>
            <a:r>
              <a:rPr lang="cs-CZ" b="1" u="sng" dirty="0" smtClean="0"/>
              <a:t>Digitální učební materiál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Číslo projektu:</a:t>
            </a:r>
            <a:endParaRPr lang="cs-CZ" dirty="0" smtClean="0"/>
          </a:p>
          <a:p>
            <a:r>
              <a:rPr lang="cs-CZ" b="1" dirty="0" smtClean="0"/>
              <a:t>CZ.1.07/1.4.00/21.2772</a:t>
            </a:r>
            <a:endParaRPr lang="cs-CZ" dirty="0" smtClean="0"/>
          </a:p>
          <a:p>
            <a:r>
              <a:rPr lang="cs-CZ" b="1" dirty="0" smtClean="0"/>
              <a:t>Název školy:</a:t>
            </a:r>
            <a:endParaRPr lang="cs-CZ" dirty="0" smtClean="0"/>
          </a:p>
          <a:p>
            <a:r>
              <a:rPr lang="cs-CZ" b="1" dirty="0" smtClean="0"/>
              <a:t>Základní škola Rokytnice nad Jizerou</a:t>
            </a:r>
            <a:endParaRPr lang="cs-CZ" dirty="0" smtClean="0"/>
          </a:p>
          <a:p>
            <a:r>
              <a:rPr lang="cs-CZ" b="1" dirty="0" smtClean="0"/>
              <a:t>Autor:</a:t>
            </a:r>
            <a:endParaRPr lang="cs-CZ" dirty="0" smtClean="0"/>
          </a:p>
          <a:p>
            <a:r>
              <a:rPr lang="cs-CZ" b="1" dirty="0" smtClean="0"/>
              <a:t>Mgr. Michaela </a:t>
            </a:r>
            <a:r>
              <a:rPr lang="cs-CZ" b="1" dirty="0" err="1" smtClean="0"/>
              <a:t>Hnyková</a:t>
            </a:r>
            <a:endParaRPr lang="cs-CZ" dirty="0" smtClean="0"/>
          </a:p>
          <a:p>
            <a:r>
              <a:rPr lang="cs-CZ" b="1" dirty="0" smtClean="0"/>
              <a:t>Název šablony:</a:t>
            </a:r>
            <a:endParaRPr lang="cs-CZ" dirty="0" smtClean="0"/>
          </a:p>
          <a:p>
            <a:r>
              <a:rPr lang="cs-CZ" b="1" dirty="0" smtClean="0"/>
              <a:t>III/2 Inovace a zkvalitnění výuky prostřednictvím ICT</a:t>
            </a:r>
            <a:endParaRPr lang="cs-CZ" dirty="0" smtClean="0"/>
          </a:p>
          <a:p>
            <a:r>
              <a:rPr lang="cs-CZ" b="1" dirty="0" smtClean="0"/>
              <a:t>Název:</a:t>
            </a:r>
            <a:endParaRPr lang="cs-CZ" dirty="0" smtClean="0"/>
          </a:p>
          <a:p>
            <a:r>
              <a:rPr lang="cs-CZ" b="1" dirty="0" smtClean="0"/>
              <a:t>VY_32_INOVACE_02_M.1.2</a:t>
            </a:r>
            <a:endParaRPr lang="cs-CZ" dirty="0" smtClean="0"/>
          </a:p>
          <a:p>
            <a:r>
              <a:rPr lang="cs-CZ" b="1" dirty="0" smtClean="0"/>
              <a:t>Téma:</a:t>
            </a:r>
            <a:endParaRPr lang="cs-CZ" dirty="0" smtClean="0"/>
          </a:p>
          <a:p>
            <a:r>
              <a:rPr lang="cs-CZ" b="1" u="sng" dirty="0" smtClean="0"/>
              <a:t>M – sčítání a odčítání do 20</a:t>
            </a:r>
          </a:p>
          <a:p>
            <a:r>
              <a:rPr lang="cs-CZ" b="1" dirty="0" smtClean="0"/>
              <a:t>Sčítání a odčítání v oboru 0 - 10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Ověřeno dne :</a:t>
            </a:r>
            <a:endParaRPr lang="cs-CZ" dirty="0" smtClean="0"/>
          </a:p>
          <a:p>
            <a:r>
              <a:rPr lang="cs-CZ" b="1" dirty="0" smtClean="0"/>
              <a:t>21.6.2011  - 1.třída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ANOTACE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>- pracovní list je určen pro žáky  1. a 2 ročníku k procvičení sčítání a odčítání do 10</a:t>
            </a:r>
          </a:p>
          <a:p>
            <a:r>
              <a:rPr lang="cs-CZ" dirty="0" smtClean="0"/>
              <a:t>- materiál určen pro práci na interaktivní tabuli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CITACE: </a:t>
            </a:r>
            <a:r>
              <a:rPr lang="cs-CZ" dirty="0" smtClean="0"/>
              <a:t>www.</a:t>
            </a:r>
            <a:r>
              <a:rPr lang="cs-CZ" dirty="0" err="1" smtClean="0"/>
              <a:t>microsoft.office.com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20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A ODČÍTÁNÍ  V OBORU 0 - 10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934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k  číslu 6 přidám 3, dostanu______.</a:t>
            </a:r>
          </a:p>
          <a:p>
            <a:r>
              <a:rPr lang="cs-CZ" dirty="0" smtClean="0"/>
              <a:t>Myslím si číslo____. Když od něj odečtu 2,dostanu číslo 7.</a:t>
            </a:r>
          </a:p>
          <a:p>
            <a:r>
              <a:rPr lang="cs-CZ" dirty="0" smtClean="0"/>
              <a:t>Máme doma kočku a rybičky. Mají dohromady ______  nohou</a:t>
            </a:r>
            <a:r>
              <a:rPr lang="cs-CZ" dirty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8" name="Picture 10" descr="C:\Users\Kantor\AppData\Local\Microsoft\Windows\Temporary Internet Files\Content.IE5\ZFR3SA17\MC900410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2600" y="4005064"/>
            <a:ext cx="2289097" cy="258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2769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TROJICE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4+5-2=....	   2 +2-7=….	       4+4-2=….</a:t>
            </a:r>
          </a:p>
          <a:p>
            <a:r>
              <a:rPr lang="cs-CZ" dirty="0" smtClean="0"/>
              <a:t>3+6+1=….	   9-6+3=….	       10-5-2=….	</a:t>
            </a:r>
          </a:p>
          <a:p>
            <a:r>
              <a:rPr lang="cs-CZ" dirty="0" smtClean="0"/>
              <a:t>6-3+5=….	   9+1-4=…. 	        8-4+5=….</a:t>
            </a:r>
            <a:endParaRPr lang="cs-CZ" dirty="0"/>
          </a:p>
        </p:txBody>
      </p:sp>
      <p:pic>
        <p:nvPicPr>
          <p:cNvPr id="1029" name="Picture 5" descr="C:\Users\Kantor\AppData\Local\Microsoft\Windows\Temporary Internet Files\Content.IE5\AHCT8KYK\MC9004448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9000"/>
            <a:ext cx="2550408" cy="29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801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</a:t>
            </a:r>
            <a:r>
              <a:rPr lang="cs-CZ" dirty="0" smtClean="0"/>
              <a:t>ybarvi obrázek u příkladu bez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5+7=12  			</a:t>
            </a:r>
          </a:p>
          <a:p>
            <a:r>
              <a:rPr lang="cs-CZ" dirty="0" smtClean="0"/>
              <a:t>14-7=6</a:t>
            </a:r>
          </a:p>
          <a:p>
            <a:r>
              <a:rPr lang="cs-CZ" dirty="0" smtClean="0"/>
              <a:t>20-11=9</a:t>
            </a:r>
          </a:p>
          <a:p>
            <a:r>
              <a:rPr lang="cs-CZ" dirty="0" smtClean="0"/>
              <a:t>13-8=7</a:t>
            </a:r>
          </a:p>
          <a:p>
            <a:r>
              <a:rPr lang="cs-CZ" dirty="0" smtClean="0"/>
              <a:t>7+8=15</a:t>
            </a:r>
          </a:p>
          <a:p>
            <a:r>
              <a:rPr lang="cs-CZ" dirty="0" smtClean="0"/>
              <a:t>8+6=14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855640" y="16932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3802678" y="2177907"/>
            <a:ext cx="554360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>
            <a:off x="2706644" y="2852936"/>
            <a:ext cx="638200" cy="4572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říž 6"/>
          <p:cNvSpPr/>
          <p:nvPr/>
        </p:nvSpPr>
        <p:spPr>
          <a:xfrm>
            <a:off x="3574078" y="3294468"/>
            <a:ext cx="457200" cy="554360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024955" y="3934334"/>
            <a:ext cx="31557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646562" y="4653136"/>
            <a:ext cx="457200" cy="40233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Kantor\AppData\Local\Microsoft\Windows\Temporary Internet Files\Content.IE5\AHCT8KYK\MC9004106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71375"/>
            <a:ext cx="3014804" cy="344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082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42</TotalTime>
  <Words>61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Snímek 1</vt:lpstr>
      <vt:lpstr>SČÍTÁNÍ A ODČÍTÁNÍ DO 20</vt:lpstr>
      <vt:lpstr>DOPLŇ SPRÁVNĚ</vt:lpstr>
      <vt:lpstr>VYPOČÍTEJ TROJICE</vt:lpstr>
      <vt:lpstr>Vybarvi obrázek u příkladu bez chyby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20</dc:title>
  <dc:creator>Kantor</dc:creator>
  <cp:lastModifiedBy>Žák</cp:lastModifiedBy>
  <cp:revision>10</cp:revision>
  <dcterms:created xsi:type="dcterms:W3CDTF">2011-12-04T09:34:05Z</dcterms:created>
  <dcterms:modified xsi:type="dcterms:W3CDTF">2012-06-13T09:53:12Z</dcterms:modified>
</cp:coreProperties>
</file>