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8" r:id="rId5"/>
    <p:sldId id="260" r:id="rId6"/>
    <p:sldId id="257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AD43718-6646-4545-AC07-EA9C0AC131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5BE9482-0019-4A0B-9E28-A883A0C77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4000" y="2408952"/>
          <a:ext cx="6096000" cy="24635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VY_32_INOVACE_04_M.1.2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do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none" dirty="0" smtClean="0">
                          <a:latin typeface="Times New Roman"/>
                          <a:ea typeface="Times New Roman"/>
                        </a:rPr>
                        <a:t>Sčítání a odčítání v oboru 0 – 20 bez přechodu 10</a:t>
                      </a:r>
                      <a:endParaRPr lang="cs-CZ" sz="1100" u="none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22.6.2011  </a:t>
                      </a:r>
                      <a:r>
                        <a:rPr lang="cs-CZ" sz="1500" b="1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smtClean="0">
                          <a:latin typeface="Times New Roman"/>
                          <a:ea typeface="Times New Roman"/>
                        </a:rPr>
                        <a:t>1.třída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2928926" y="1285860"/>
            <a:ext cx="28520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357826"/>
            <a:ext cx="4584700" cy="100330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357158" y="550070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4348" y="714356"/>
            <a:ext cx="771530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</a:rPr>
              <a:t>ANOTACE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pracovní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list je určen pro žáky 1. a 2. ročníku k opakování sčítání a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odčítání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do 20 bez přechodu 10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žáci si zopakují jednotky  délky, objemu a hmotnosti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materiál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je určen k projekci na tabuli s doplněním výsledků pomocí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elektronického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popisovače</a:t>
            </a:r>
            <a:endParaRPr lang="cs-CZ" sz="800" dirty="0" smtClean="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4348" y="4500570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  </a:t>
            </a:r>
            <a:r>
              <a:rPr lang="cs-CZ" dirty="0" smtClean="0"/>
              <a:t>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/>
              <a:t>SČÍTÁNÍ A ODČÍTÁNÍ V OBORU 10 – </a:t>
            </a:r>
            <a:r>
              <a:rPr lang="cs-CZ" dirty="0" smtClean="0"/>
              <a:t>20</a:t>
            </a:r>
          </a:p>
          <a:p>
            <a:r>
              <a:rPr lang="cs-CZ" dirty="0" smtClean="0"/>
              <a:t>LIST 4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								.</a:t>
            </a:r>
          </a:p>
          <a:p>
            <a:r>
              <a:rPr lang="cs-CZ" dirty="0" smtClean="0"/>
              <a:t>3								.</a:t>
            </a:r>
          </a:p>
          <a:p>
            <a:r>
              <a:rPr lang="cs-CZ" dirty="0" smtClean="0"/>
              <a:t>9								.</a:t>
            </a:r>
          </a:p>
          <a:p>
            <a:r>
              <a:rPr lang="cs-CZ" dirty="0" smtClean="0"/>
              <a:t>4		          					.</a:t>
            </a:r>
          </a:p>
          <a:p>
            <a:r>
              <a:rPr lang="cs-CZ" dirty="0" smtClean="0"/>
              <a:t>2								.</a:t>
            </a:r>
          </a:p>
          <a:p>
            <a:r>
              <a:rPr lang="cs-CZ" dirty="0" smtClean="0"/>
              <a:t>8								.</a:t>
            </a:r>
          </a:p>
          <a:p>
            <a:r>
              <a:rPr lang="cs-CZ" dirty="0" smtClean="0"/>
              <a:t>10								.</a:t>
            </a:r>
            <a:endParaRPr lang="cs-CZ" dirty="0"/>
          </a:p>
        </p:txBody>
      </p:sp>
      <p:sp>
        <p:nvSpPr>
          <p:cNvPr id="4" name="Vertical Scroll 3"/>
          <p:cNvSpPr/>
          <p:nvPr/>
        </p:nvSpPr>
        <p:spPr>
          <a:xfrm>
            <a:off x="3929058" y="2857496"/>
            <a:ext cx="1033272" cy="114300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+10</a:t>
            </a:r>
            <a:endParaRPr lang="cs-CZ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357290" y="1928802"/>
            <a:ext cx="2714644" cy="1285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4857752" y="2000240"/>
            <a:ext cx="2857520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endCxn id="4" idx="1"/>
          </p:cNvCxnSpPr>
          <p:nvPr/>
        </p:nvCxnSpPr>
        <p:spPr>
          <a:xfrm>
            <a:off x="1071538" y="2500306"/>
            <a:ext cx="2986679" cy="9286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4" idx="3"/>
          </p:cNvCxnSpPr>
          <p:nvPr/>
        </p:nvCxnSpPr>
        <p:spPr>
          <a:xfrm rot="10800000" flipH="1">
            <a:off x="4833170" y="2571744"/>
            <a:ext cx="2953539" cy="857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1142976" y="3143248"/>
            <a:ext cx="292895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4857752" y="3143248"/>
            <a:ext cx="292895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1071538" y="3714752"/>
            <a:ext cx="292895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4857752" y="3714752"/>
            <a:ext cx="2857520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1071538" y="3857628"/>
            <a:ext cx="300039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4857752" y="3929066"/>
            <a:ext cx="300039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1071538" y="4000504"/>
            <a:ext cx="2928958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4786314" y="4000504"/>
            <a:ext cx="3000396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V="1">
            <a:off x="1214414" y="4000504"/>
            <a:ext cx="3000396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4572000" y="4000504"/>
            <a:ext cx="3214710" cy="1428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96" y="284940"/>
            <a:ext cx="8229600" cy="1399032"/>
          </a:xfrm>
        </p:spPr>
        <p:txBody>
          <a:bodyPr/>
          <a:lstStyle/>
          <a:p>
            <a:r>
              <a:rPr lang="cs-CZ" dirty="0" smtClean="0"/>
              <a:t>DOPLŇ ČÍSLO: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 10 PŘIDÁM ČÍSLO 4 A JEŠTĚ ČÍSLO 2.</a:t>
            </a:r>
          </a:p>
          <a:p>
            <a:pPr>
              <a:buNone/>
            </a:pPr>
            <a:r>
              <a:rPr lang="cs-CZ" dirty="0" smtClean="0"/>
              <a:t>    DOSTANU </a:t>
            </a:r>
            <a:r>
              <a:rPr lang="cs-CZ" dirty="0" smtClean="0"/>
              <a:t>ČÍSLO:..............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Mám číslo 19. Když uberu 6 a přidám 1,mám:...................</a:t>
            </a:r>
            <a:endParaRPr lang="cs-CZ" dirty="0"/>
          </a:p>
        </p:txBody>
      </p:sp>
      <p:pic>
        <p:nvPicPr>
          <p:cNvPr id="3075" name="Picture 3" descr="C:\Documents and Settings\XXX\Local Settings\Temporary Internet Files\Content.IE5\GXUV8L2B\MC9102173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714356"/>
            <a:ext cx="912813" cy="54927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JEDNOTKY: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DÉLKU měříme v  :</a:t>
            </a:r>
          </a:p>
          <a:p>
            <a:endParaRPr lang="cs-CZ" dirty="0"/>
          </a:p>
          <a:p>
            <a:r>
              <a:rPr lang="cs-CZ" dirty="0" smtClean="0"/>
              <a:t>OBJEM (KAPALINY) měříme:</a:t>
            </a:r>
          </a:p>
          <a:p>
            <a:endParaRPr lang="cs-CZ" dirty="0"/>
          </a:p>
          <a:p>
            <a:r>
              <a:rPr lang="cs-CZ" dirty="0" smtClean="0"/>
              <a:t>HMOTNOST(vážíme):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litr		metr		kilogram </a:t>
            </a:r>
            <a:endParaRPr lang="cs-CZ" dirty="0"/>
          </a:p>
        </p:txBody>
      </p:sp>
      <p:pic>
        <p:nvPicPr>
          <p:cNvPr id="1026" name="Picture 2" descr="C:\Documents and Settings\XXX\Local Settings\Temporary Internet Files\Content.IE5\G9EFCPA3\MC9003568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3000372"/>
            <a:ext cx="1830629" cy="14127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17m+ 2m =____		18m – 7 m = ____</a:t>
            </a:r>
          </a:p>
          <a:p>
            <a:endParaRPr lang="cs-CZ" dirty="0"/>
          </a:p>
          <a:p>
            <a:r>
              <a:rPr lang="cs-CZ" dirty="0" smtClean="0"/>
              <a:t>12l + 5l = ____		14l + 3l =   ____</a:t>
            </a:r>
          </a:p>
          <a:p>
            <a:endParaRPr lang="cs-CZ" dirty="0"/>
          </a:p>
          <a:p>
            <a:r>
              <a:rPr lang="cs-CZ" dirty="0" smtClean="0"/>
              <a:t>2kg + 18kg = _____	17kg  - 3kg = ____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Documents and Settings\XXX\Local Settings\Temporary Internet Files\Content.IE5\G9EFCPA3\MC9003568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5000636"/>
            <a:ext cx="1830629" cy="14127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</TotalTime>
  <Words>150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Verve</vt:lpstr>
      <vt:lpstr>Snímek 1</vt:lpstr>
      <vt:lpstr>Snímek 2</vt:lpstr>
      <vt:lpstr>SČÍTÁNÍ A ODČÍTÁNÍ DO 20</vt:lpstr>
      <vt:lpstr>POČÍTEJ</vt:lpstr>
      <vt:lpstr>DOPLŇ ČÍSLO:</vt:lpstr>
      <vt:lpstr>OPAKUJEME JEDNOTKY:</vt:lpstr>
      <vt:lpstr>DOPLŇ SPRÁVNĚ: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20</dc:title>
  <dc:creator>XXX</dc:creator>
  <cp:lastModifiedBy>Žák</cp:lastModifiedBy>
  <cp:revision>10</cp:revision>
  <dcterms:created xsi:type="dcterms:W3CDTF">2011-12-06T17:09:02Z</dcterms:created>
  <dcterms:modified xsi:type="dcterms:W3CDTF">2012-06-13T09:55:37Z</dcterms:modified>
</cp:coreProperties>
</file>