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notesSlides/notesSlide1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</p:sldMasterIdLst>
  <p:notesMasterIdLst>
    <p:notesMasterId r:id="rId8"/>
  </p:notesMasterIdLst>
  <p:sldIdLst>
    <p:sldId id="262" r:id="rId2"/>
    <p:sldId id="263" r:id="rId3"/>
    <p:sldId id="256" r:id="rId4"/>
    <p:sldId id="258" r:id="rId5"/>
    <p:sldId id="260" r:id="rId6"/>
    <p:sldId id="257" r:id="rId7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showOutlineIcons="0">
    <p:restoredLeft sz="15620"/>
    <p:restoredTop sz="94660"/>
  </p:normalViewPr>
  <p:slideViewPr>
    <p:cSldViewPr>
      <p:cViewPr varScale="1">
        <p:scale>
          <a:sx n="66" d="100"/>
          <a:sy n="66" d="100"/>
        </p:scale>
        <p:origin x="-1282" y="-7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0C3471D2-7786-45BE-9AF6-B03C62963B01}" type="datetimeFigureOut">
              <a:rPr lang="cs-CZ" smtClean="0"/>
              <a:pPr/>
              <a:t>11.12.2011</a:t>
            </a:fld>
            <a:endParaRPr lang="cs-CZ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15BDC1DE-9DA1-468B-8AF8-C277EDD86671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15BDC1DE-9DA1-468B-8AF8-C277EDD86671}" type="slidenum">
              <a:rPr lang="cs-CZ" smtClean="0"/>
              <a:pPr/>
              <a:t>4</a:t>
            </a:fld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Rounded Rectangle 14"/>
          <p:cNvSpPr/>
          <p:nvPr/>
        </p:nvSpPr>
        <p:spPr>
          <a:xfrm>
            <a:off x="304800" y="329184"/>
            <a:ext cx="8532055" cy="6196819"/>
          </a:xfrm>
          <a:prstGeom prst="roundRect">
            <a:avLst>
              <a:gd name="adj" fmla="val 2081"/>
            </a:avLst>
          </a:prstGeom>
          <a:gradFill flip="none" rotWithShape="1">
            <a:gsLst>
              <a:gs pos="0">
                <a:srgbClr val="FFFFFF">
                  <a:shade val="100000"/>
                </a:srgbClr>
              </a:gs>
              <a:gs pos="98000">
                <a:srgbClr val="FFFFFF">
                  <a:shade val="100000"/>
                </a:srgbClr>
              </a:gs>
              <a:gs pos="99055">
                <a:srgbClr val="FFFFFF">
                  <a:shade val="93000"/>
                </a:srgbClr>
              </a:gs>
              <a:gs pos="100000">
                <a:srgbClr val="FFFFFF">
                  <a:shade val="70000"/>
                </a:srgbClr>
              </a:gs>
            </a:gsLst>
            <a:lin ang="5400000" scaled="1"/>
            <a:tileRect/>
          </a:gradFill>
          <a:ln w="2000" cap="rnd" cmpd="sng" algn="ctr">
            <a:solidFill>
              <a:srgbClr val="302F2C">
                <a:tint val="65000"/>
                <a:satMod val="120000"/>
              </a:srgbClr>
            </a:solidFill>
            <a:prstDash val="solid"/>
          </a:ln>
          <a:effectLst>
            <a:outerShdw blurRad="76200" dist="50800" dir="5400000" algn="tl" rotWithShape="0">
              <a:srgbClr val="000000">
                <a:alpha val="2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0" name="Rounded Rectangle 9"/>
          <p:cNvSpPr/>
          <p:nvPr/>
        </p:nvSpPr>
        <p:spPr>
          <a:xfrm>
            <a:off x="418596" y="434162"/>
            <a:ext cx="8306809" cy="3108960"/>
          </a:xfrm>
          <a:prstGeom prst="roundRect">
            <a:avLst>
              <a:gd name="adj" fmla="val 4578"/>
            </a:avLst>
          </a:prstGeom>
          <a:gradFill rotWithShape="1">
            <a:gsLst>
              <a:gs pos="0">
                <a:schemeClr val="bg1">
                  <a:tint val="75000"/>
                  <a:satMod val="150000"/>
                </a:schemeClr>
              </a:gs>
              <a:gs pos="55000">
                <a:schemeClr val="bg1">
                  <a:shade val="75000"/>
                  <a:satMod val="100000"/>
                </a:schemeClr>
              </a:gs>
              <a:gs pos="100000">
                <a:schemeClr val="bg1">
                  <a:shade val="35000"/>
                  <a:satMod val="100000"/>
                </a:schemeClr>
              </a:gs>
            </a:gsLst>
            <a:path path="circle">
              <a:fillToRect l="50000" t="175000" r="50000" b="-75000"/>
            </a:path>
          </a:gradFill>
          <a:ln w="889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5" name="Title 4"/>
          <p:cNvSpPr>
            <a:spLocks noGrp="1"/>
          </p:cNvSpPr>
          <p:nvPr>
            <p:ph type="ctrTitle"/>
          </p:nvPr>
        </p:nvSpPr>
        <p:spPr>
          <a:xfrm>
            <a:off x="722376" y="1820206"/>
            <a:ext cx="7772400" cy="1828800"/>
          </a:xfrm>
        </p:spPr>
        <p:txBody>
          <a:bodyPr lIns="45720" rIns="45720" bIns="45720"/>
          <a:lstStyle>
            <a:lvl1pPr algn="r">
              <a:defRPr sz="4500" b="1">
                <a:solidFill>
                  <a:schemeClr val="accent1">
                    <a:tint val="88000"/>
                    <a:satMod val="150000"/>
                  </a:schemeClr>
                </a:solidFill>
                <a:effectLst>
                  <a:outerShdw blurRad="53975" dist="22860" dir="5400000" algn="tl" rotWithShape="0">
                    <a:srgbClr val="000000">
                      <a:alpha val="55000"/>
                    </a:srgbClr>
                  </a:outerShdw>
                </a:effectLst>
              </a:defRPr>
            </a:lvl1pPr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20" name="Subtitle 19"/>
          <p:cNvSpPr>
            <a:spLocks noGrp="1"/>
          </p:cNvSpPr>
          <p:nvPr>
            <p:ph type="subTitle" idx="1"/>
          </p:nvPr>
        </p:nvSpPr>
        <p:spPr>
          <a:xfrm>
            <a:off x="722376" y="3685032"/>
            <a:ext cx="7772400" cy="914400"/>
          </a:xfrm>
        </p:spPr>
        <p:txBody>
          <a:bodyPr lIns="182880" tIns="0"/>
          <a:lstStyle>
            <a:lvl1pPr marL="36576" indent="0" algn="r">
              <a:spcBef>
                <a:spcPts val="0"/>
              </a:spcBef>
              <a:buNone/>
              <a:defRPr sz="2000">
                <a:solidFill>
                  <a:schemeClr val="bg2">
                    <a:shade val="25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en-US" smtClean="0"/>
              <a:t>Click to edit Master subtitle style</a:t>
            </a:r>
            <a:endParaRPr kumimoji="0" lang="en-US"/>
          </a:p>
        </p:txBody>
      </p:sp>
      <p:sp>
        <p:nvSpPr>
          <p:cNvPr id="19" name="Date Placeholder 18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4744EB55-0C95-4853-B1DC-3803BE0C31F8}" type="datetimeFigureOut">
              <a:rPr lang="cs-CZ" smtClean="0"/>
              <a:pPr/>
              <a:t>11.12.2011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11" name="Slide Number Placeholder 1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464EDCEE-17FA-4410-8AF1-2E42D08F343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02920" y="4983480"/>
            <a:ext cx="8183880" cy="1051560"/>
          </a:xfrm>
        </p:spPr>
        <p:txBody>
          <a:bodyPr/>
          <a:lstStyle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02920" y="530352"/>
            <a:ext cx="8183880" cy="4187952"/>
          </a:xfrm>
        </p:spPr>
        <p:txBody>
          <a:bodyPr/>
          <a:lstStyle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4744EB55-0C95-4853-B1DC-3803BE0C31F8}" type="datetimeFigureOut">
              <a:rPr lang="cs-CZ" smtClean="0"/>
              <a:pPr/>
              <a:t>11.12.2011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464EDCEE-17FA-4410-8AF1-2E42D08F343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Rounded Rectangle 13"/>
          <p:cNvSpPr/>
          <p:nvPr/>
        </p:nvSpPr>
        <p:spPr>
          <a:xfrm>
            <a:off x="304800" y="329184"/>
            <a:ext cx="8532055" cy="6196819"/>
          </a:xfrm>
          <a:prstGeom prst="roundRect">
            <a:avLst>
              <a:gd name="adj" fmla="val 2081"/>
            </a:avLst>
          </a:prstGeom>
          <a:gradFill flip="none" rotWithShape="1">
            <a:gsLst>
              <a:gs pos="0">
                <a:srgbClr val="FFFFFF">
                  <a:shade val="100000"/>
                </a:srgbClr>
              </a:gs>
              <a:gs pos="98000">
                <a:srgbClr val="FFFFFF">
                  <a:shade val="100000"/>
                </a:srgbClr>
              </a:gs>
              <a:gs pos="99055">
                <a:srgbClr val="FFFFFF">
                  <a:shade val="93000"/>
                </a:srgbClr>
              </a:gs>
              <a:gs pos="100000">
                <a:srgbClr val="FFFFFF">
                  <a:shade val="70000"/>
                </a:srgbClr>
              </a:gs>
            </a:gsLst>
            <a:lin ang="5400000" scaled="1"/>
            <a:tileRect/>
          </a:gradFill>
          <a:ln w="2000" cap="rnd" cmpd="sng" algn="ctr">
            <a:solidFill>
              <a:srgbClr val="302F2C">
                <a:tint val="65000"/>
                <a:satMod val="120000"/>
              </a:srgbClr>
            </a:solidFill>
            <a:prstDash val="solid"/>
          </a:ln>
          <a:effectLst>
            <a:outerShdw blurRad="76200" dist="50800" dir="5400000" algn="tl" rotWithShape="0">
              <a:srgbClr val="000000">
                <a:alpha val="2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1" name="Rounded Rectangle 10"/>
          <p:cNvSpPr/>
          <p:nvPr/>
        </p:nvSpPr>
        <p:spPr>
          <a:xfrm>
            <a:off x="418596" y="434162"/>
            <a:ext cx="8306809" cy="4341329"/>
          </a:xfrm>
          <a:prstGeom prst="roundRect">
            <a:avLst>
              <a:gd name="adj" fmla="val 2127"/>
            </a:avLst>
          </a:prstGeom>
          <a:gradFill rotWithShape="1">
            <a:gsLst>
              <a:gs pos="0">
                <a:schemeClr val="bg1">
                  <a:tint val="75000"/>
                  <a:satMod val="150000"/>
                </a:schemeClr>
              </a:gs>
              <a:gs pos="55000">
                <a:schemeClr val="bg1">
                  <a:shade val="75000"/>
                  <a:satMod val="100000"/>
                </a:schemeClr>
              </a:gs>
              <a:gs pos="100000">
                <a:schemeClr val="bg1">
                  <a:shade val="35000"/>
                  <a:satMod val="100000"/>
                </a:schemeClr>
              </a:gs>
            </a:gsLst>
            <a:path path="circle">
              <a:fillToRect l="50000" t="175000" r="50000" b="-75000"/>
            </a:path>
          </a:gradFill>
          <a:ln w="889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68344" y="4928616"/>
            <a:ext cx="8183880" cy="676656"/>
          </a:xfrm>
        </p:spPr>
        <p:txBody>
          <a:bodyPr lIns="91440" bIns="0" anchor="b"/>
          <a:lstStyle>
            <a:lvl1pPr algn="l">
              <a:buNone/>
              <a:defRPr sz="3600" b="0" cap="none" baseline="0">
                <a:solidFill>
                  <a:schemeClr val="bg2">
                    <a:shade val="25000"/>
                  </a:schemeClr>
                </a:solidFill>
                <a:effectLst/>
              </a:defRPr>
            </a:lvl1pPr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68344" y="5624484"/>
            <a:ext cx="8183880" cy="420624"/>
          </a:xfrm>
        </p:spPr>
        <p:txBody>
          <a:bodyPr lIns="118872" tIns="0" anchor="t"/>
          <a:lstStyle>
            <a:lvl1pPr marL="0" marR="36576" indent="0" algn="l">
              <a:spcBef>
                <a:spcPts val="0"/>
              </a:spcBef>
              <a:spcAft>
                <a:spcPts val="0"/>
              </a:spcAft>
              <a:buNone/>
              <a:defRPr sz="1800" b="0">
                <a:solidFill>
                  <a:schemeClr val="accent1">
                    <a:shade val="50000"/>
                    <a:satMod val="110000"/>
                  </a:schemeClr>
                </a:solidFill>
                <a:effectLst/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4744EB55-0C95-4853-B1DC-3803BE0C31F8}" type="datetimeFigureOut">
              <a:rPr lang="cs-CZ" smtClean="0"/>
              <a:pPr/>
              <a:t>11.12.2011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464EDCEE-17FA-4410-8AF1-2E42D08F343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514352" y="530352"/>
            <a:ext cx="3931920" cy="4389120"/>
          </a:xfrm>
        </p:spPr>
        <p:txBody>
          <a:bodyPr/>
          <a:lstStyle>
            <a:lvl1pPr>
              <a:defRPr sz="2600"/>
            </a:lvl1pPr>
            <a:lvl2pPr>
              <a:defRPr sz="22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755360" y="530352"/>
            <a:ext cx="3931920" cy="4389120"/>
          </a:xfrm>
        </p:spPr>
        <p:txBody>
          <a:bodyPr/>
          <a:lstStyle>
            <a:lvl1pPr>
              <a:defRPr sz="2600"/>
            </a:lvl1pPr>
            <a:lvl2pPr>
              <a:defRPr sz="22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4744EB55-0C95-4853-B1DC-3803BE0C31F8}" type="datetimeFigureOut">
              <a:rPr lang="cs-CZ" smtClean="0"/>
              <a:pPr/>
              <a:t>11.12.2011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464EDCEE-17FA-4410-8AF1-2E42D08F343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02920" y="4983480"/>
            <a:ext cx="8183880" cy="1051560"/>
          </a:xfrm>
        </p:spPr>
        <p:txBody>
          <a:bodyPr anchor="b"/>
          <a:lstStyle>
            <a:lvl1pPr>
              <a:defRPr b="1"/>
            </a:lvl1pPr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7224" y="579438"/>
            <a:ext cx="3931920" cy="792162"/>
          </a:xfrm>
        </p:spPr>
        <p:txBody>
          <a:bodyPr lIns="146304" anchor="ctr"/>
          <a:lstStyle>
            <a:lvl1pPr marL="0" indent="0" algn="l">
              <a:buNone/>
              <a:defRPr sz="2400" b="1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3"/>
          </p:nvPr>
        </p:nvSpPr>
        <p:spPr>
          <a:xfrm>
            <a:off x="4652169" y="579438"/>
            <a:ext cx="3931920" cy="792162"/>
          </a:xfrm>
        </p:spPr>
        <p:txBody>
          <a:bodyPr lIns="137160" anchor="ctr"/>
          <a:lstStyle>
            <a:lvl1pPr marL="0" indent="0" algn="l">
              <a:buNone/>
              <a:defRPr sz="2400" b="1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quarter" idx="2"/>
          </p:nvPr>
        </p:nvSpPr>
        <p:spPr>
          <a:xfrm>
            <a:off x="607224" y="1447800"/>
            <a:ext cx="3931920" cy="3489960"/>
          </a:xfrm>
        </p:spPr>
        <p:txBody>
          <a:bodyPr anchor="t"/>
          <a:lstStyle>
            <a:lvl1pPr algn="l">
              <a:defRPr sz="2400"/>
            </a:lvl1pPr>
            <a:lvl2pPr algn="l">
              <a:defRPr sz="2000"/>
            </a:lvl2pPr>
            <a:lvl3pPr algn="l">
              <a:defRPr sz="1800"/>
            </a:lvl3pPr>
            <a:lvl4pPr algn="l">
              <a:defRPr sz="1600"/>
            </a:lvl4pPr>
            <a:lvl5pPr algn="l">
              <a:defRPr sz="1600"/>
            </a:lvl5pPr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52169" y="1447800"/>
            <a:ext cx="3931920" cy="3489960"/>
          </a:xfrm>
        </p:spPr>
        <p:txBody>
          <a:bodyPr anchor="t"/>
          <a:lstStyle>
            <a:lvl1pPr algn="l">
              <a:defRPr sz="2400"/>
            </a:lvl1pPr>
            <a:lvl2pPr algn="l">
              <a:defRPr sz="2000"/>
            </a:lvl2pPr>
            <a:lvl3pPr algn="l">
              <a:defRPr sz="1800"/>
            </a:lvl3pPr>
            <a:lvl4pPr algn="l">
              <a:defRPr sz="1600"/>
            </a:lvl4pPr>
            <a:lvl5pPr algn="l">
              <a:defRPr sz="1600"/>
            </a:lvl5pPr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4744EB55-0C95-4853-B1DC-3803BE0C31F8}" type="datetimeFigureOut">
              <a:rPr lang="cs-CZ" smtClean="0"/>
              <a:pPr/>
              <a:t>11.12.2011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464EDCEE-17FA-4410-8AF1-2E42D08F343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4744EB55-0C95-4853-B1DC-3803BE0C31F8}" type="datetimeFigureOut">
              <a:rPr lang="cs-CZ" smtClean="0"/>
              <a:pPr/>
              <a:t>11.12.2011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464EDCEE-17FA-4410-8AF1-2E42D08F343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ounded Rectangle 6"/>
          <p:cNvSpPr/>
          <p:nvPr/>
        </p:nvSpPr>
        <p:spPr>
          <a:xfrm>
            <a:off x="304800" y="329184"/>
            <a:ext cx="8532055" cy="6196819"/>
          </a:xfrm>
          <a:prstGeom prst="roundRect">
            <a:avLst>
              <a:gd name="adj" fmla="val 2081"/>
            </a:avLst>
          </a:prstGeom>
          <a:gradFill flip="none" rotWithShape="1">
            <a:gsLst>
              <a:gs pos="0">
                <a:srgbClr val="FFFFFF">
                  <a:shade val="100000"/>
                </a:srgbClr>
              </a:gs>
              <a:gs pos="98000">
                <a:srgbClr val="FFFFFF">
                  <a:shade val="100000"/>
                </a:srgbClr>
              </a:gs>
              <a:gs pos="99055">
                <a:srgbClr val="FFFFFF">
                  <a:shade val="93000"/>
                </a:srgbClr>
              </a:gs>
              <a:gs pos="100000">
                <a:srgbClr val="FFFFFF">
                  <a:shade val="70000"/>
                </a:srgbClr>
              </a:gs>
            </a:gsLst>
            <a:lin ang="5400000" scaled="1"/>
            <a:tileRect/>
          </a:gradFill>
          <a:ln w="2000" cap="rnd" cmpd="sng" algn="ctr">
            <a:solidFill>
              <a:srgbClr val="302F2C">
                <a:tint val="65000"/>
                <a:satMod val="120000"/>
              </a:srgbClr>
            </a:solidFill>
            <a:prstDash val="solid"/>
          </a:ln>
          <a:effectLst>
            <a:outerShdw blurRad="76200" dist="50800" dir="5400000" algn="tl" rotWithShape="0">
              <a:srgbClr val="000000">
                <a:alpha val="2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4744EB55-0C95-4853-B1DC-3803BE0C31F8}" type="datetimeFigureOut">
              <a:rPr lang="cs-CZ" smtClean="0"/>
              <a:pPr/>
              <a:t>11.12.2011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464EDCEE-17FA-4410-8AF1-2E42D08F343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538784" y="533400"/>
            <a:ext cx="2971800" cy="914400"/>
          </a:xfrm>
        </p:spPr>
        <p:txBody>
          <a:bodyPr anchor="b"/>
          <a:lstStyle>
            <a:lvl1pPr algn="l">
              <a:buNone/>
              <a:defRPr sz="2200" b="1">
                <a:solidFill>
                  <a:schemeClr val="accent1"/>
                </a:solidFill>
              </a:defRPr>
            </a:lvl1pPr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2"/>
          </p:nvPr>
        </p:nvSpPr>
        <p:spPr>
          <a:xfrm>
            <a:off x="5538847" y="1447802"/>
            <a:ext cx="2971800" cy="4206112"/>
          </a:xfrm>
        </p:spPr>
        <p:txBody>
          <a:bodyPr lIns="91440"/>
          <a:lstStyle>
            <a:lvl1pPr marL="18288" marR="18288" indent="0">
              <a:spcBef>
                <a:spcPts val="0"/>
              </a:spcBef>
              <a:buNone/>
              <a:defRPr sz="1400">
                <a:solidFill>
                  <a:schemeClr val="tx1"/>
                </a:solidFill>
              </a:defRPr>
            </a:lvl1pPr>
            <a:lvl2pPr>
              <a:buNone/>
              <a:defRPr sz="1200">
                <a:solidFill>
                  <a:schemeClr val="tx1"/>
                </a:solidFill>
              </a:defRPr>
            </a:lvl2pPr>
            <a:lvl3pPr>
              <a:buNone/>
              <a:defRPr sz="1000">
                <a:solidFill>
                  <a:schemeClr val="tx1"/>
                </a:solidFill>
              </a:defRPr>
            </a:lvl3pPr>
            <a:lvl4pPr>
              <a:buNone/>
              <a:defRPr sz="900">
                <a:solidFill>
                  <a:schemeClr val="tx1"/>
                </a:solidFill>
              </a:defRPr>
            </a:lvl4pPr>
            <a:lvl5pPr>
              <a:buNone/>
              <a:defRPr sz="900">
                <a:solidFill>
                  <a:schemeClr val="tx1"/>
                </a:solidFill>
              </a:defRPr>
            </a:lvl5pPr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1"/>
          </p:nvPr>
        </p:nvSpPr>
        <p:spPr>
          <a:xfrm>
            <a:off x="761372" y="930144"/>
            <a:ext cx="4626159" cy="4724402"/>
          </a:xfrm>
        </p:spPr>
        <p:txBody>
          <a:bodyPr/>
          <a:lstStyle>
            <a:lvl1pPr>
              <a:defRPr sz="2800">
                <a:solidFill>
                  <a:schemeClr val="tx1"/>
                </a:solidFill>
              </a:defRPr>
            </a:lvl1pPr>
            <a:lvl2pPr>
              <a:defRPr sz="2600">
                <a:solidFill>
                  <a:schemeClr val="tx1"/>
                </a:solidFill>
              </a:defRPr>
            </a:lvl2pPr>
            <a:lvl3pPr>
              <a:defRPr sz="2400">
                <a:solidFill>
                  <a:schemeClr val="tx1"/>
                </a:solidFill>
              </a:defRPr>
            </a:lvl3pPr>
            <a:lvl4pPr>
              <a:defRPr sz="2000">
                <a:solidFill>
                  <a:schemeClr val="tx1"/>
                </a:solidFill>
              </a:defRPr>
            </a:lvl4pPr>
            <a:lvl5pPr>
              <a:defRPr sz="2000">
                <a:solidFill>
                  <a:schemeClr val="tx1"/>
                </a:solidFill>
              </a:defRPr>
            </a:lvl5pPr>
            <a:lvl6pPr>
              <a:buNone/>
              <a:defRPr/>
            </a:lvl6pPr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4744EB55-0C95-4853-B1DC-3803BE0C31F8}" type="datetimeFigureOut">
              <a:rPr lang="cs-CZ" smtClean="0"/>
              <a:pPr/>
              <a:t>11.12.2011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464EDCEE-17FA-4410-8AF1-2E42D08F343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Rounded Rectangle 14"/>
          <p:cNvSpPr/>
          <p:nvPr/>
        </p:nvSpPr>
        <p:spPr>
          <a:xfrm>
            <a:off x="304800" y="329184"/>
            <a:ext cx="8532055" cy="6196819"/>
          </a:xfrm>
          <a:prstGeom prst="roundRect">
            <a:avLst>
              <a:gd name="adj" fmla="val 2081"/>
            </a:avLst>
          </a:prstGeom>
          <a:gradFill flip="none" rotWithShape="1">
            <a:gsLst>
              <a:gs pos="0">
                <a:srgbClr val="FFFFFF">
                  <a:shade val="100000"/>
                </a:srgbClr>
              </a:gs>
              <a:gs pos="98000">
                <a:srgbClr val="FFFFFF">
                  <a:shade val="100000"/>
                </a:srgbClr>
              </a:gs>
              <a:gs pos="99055">
                <a:srgbClr val="FFFFFF">
                  <a:shade val="93000"/>
                </a:srgbClr>
              </a:gs>
              <a:gs pos="100000">
                <a:srgbClr val="FFFFFF">
                  <a:shade val="70000"/>
                </a:srgbClr>
              </a:gs>
            </a:gsLst>
            <a:lin ang="5400000" scaled="1"/>
            <a:tileRect/>
          </a:gradFill>
          <a:ln w="2000" cap="rnd" cmpd="sng" algn="ctr">
            <a:solidFill>
              <a:srgbClr val="302F2C">
                <a:tint val="65000"/>
                <a:satMod val="120000"/>
              </a:srgbClr>
            </a:solidFill>
            <a:prstDash val="solid"/>
          </a:ln>
          <a:effectLst>
            <a:outerShdw blurRad="76200" dist="50800" dir="5400000" algn="tl" rotWithShape="0">
              <a:srgbClr val="000000">
                <a:alpha val="2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1" name="Round Single Corner Rectangle 10"/>
          <p:cNvSpPr/>
          <p:nvPr/>
        </p:nvSpPr>
        <p:spPr>
          <a:xfrm>
            <a:off x="6400800" y="434162"/>
            <a:ext cx="2324605" cy="4343400"/>
          </a:xfrm>
          <a:prstGeom prst="round1Rect">
            <a:avLst>
              <a:gd name="adj" fmla="val 2748"/>
            </a:avLst>
          </a:prstGeom>
          <a:solidFill>
            <a:srgbClr val="1C1C1C"/>
          </a:solidFill>
          <a:ln w="889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5012056"/>
            <a:ext cx="8229600" cy="1051560"/>
          </a:xfrm>
        </p:spPr>
        <p:txBody>
          <a:bodyPr anchor="t"/>
          <a:lstStyle>
            <a:lvl1pPr algn="l">
              <a:buNone/>
              <a:defRPr sz="3600" b="0">
                <a:solidFill>
                  <a:schemeClr val="bg2">
                    <a:shade val="25000"/>
                  </a:schemeClr>
                </a:solidFill>
                <a:effectLst/>
              </a:defRPr>
            </a:lvl1pPr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 bwMode="grayWhite">
          <a:xfrm>
            <a:off x="6462712" y="533400"/>
            <a:ext cx="2240280" cy="4211480"/>
          </a:xfrm>
        </p:spPr>
        <p:txBody>
          <a:bodyPr lIns="91440"/>
          <a:lstStyle>
            <a:lvl1pPr marL="45720" indent="0" algn="l">
              <a:spcBef>
                <a:spcPts val="0"/>
              </a:spcBef>
              <a:buNone/>
              <a:defRPr sz="1400">
                <a:solidFill>
                  <a:srgbClr val="FFFFFF"/>
                </a:solidFill>
              </a:defRPr>
            </a:lvl1pPr>
            <a:lvl2pPr>
              <a:defRPr sz="1200">
                <a:solidFill>
                  <a:srgbClr val="FFFFFF"/>
                </a:solidFill>
              </a:defRPr>
            </a:lvl2pPr>
            <a:lvl3pPr>
              <a:defRPr sz="1000">
                <a:solidFill>
                  <a:srgbClr val="FFFFFF"/>
                </a:solidFill>
              </a:defRPr>
            </a:lvl3pPr>
            <a:lvl4pPr>
              <a:defRPr sz="900">
                <a:solidFill>
                  <a:srgbClr val="FFFFFF"/>
                </a:solidFill>
              </a:defRPr>
            </a:lvl4pPr>
            <a:lvl5pPr>
              <a:defRPr sz="900">
                <a:solidFill>
                  <a:srgbClr val="FFFFFF"/>
                </a:solidFill>
              </a:defRPr>
            </a:lvl5pPr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4744EB55-0C95-4853-B1DC-3803BE0C31F8}" type="datetimeFigureOut">
              <a:rPr lang="cs-CZ" smtClean="0"/>
              <a:pPr/>
              <a:t>11.12.2011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464EDCEE-17FA-4410-8AF1-2E42D08F3436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421480" y="435768"/>
            <a:ext cx="5925312" cy="4343400"/>
          </a:xfrm>
          <a:prstGeom prst="snipRoundRect">
            <a:avLst>
              <a:gd name="adj1" fmla="val 1040"/>
              <a:gd name="adj2" fmla="val 0"/>
            </a:avLst>
          </a:prstGeom>
          <a:solidFill>
            <a:schemeClr val="bg2">
              <a:shade val="10000"/>
            </a:schemeClr>
          </a:solidFill>
        </p:spPr>
        <p:txBody>
          <a:bodyPr/>
          <a:lstStyle>
            <a:lvl1pPr marL="0" indent="0">
              <a:buNone/>
              <a:defRPr sz="3200"/>
            </a:lvl1pPr>
            <a:extLst/>
          </a:lstStyle>
          <a:p>
            <a:r>
              <a:rPr kumimoji="0" lang="en-US" smtClean="0"/>
              <a:t>Click icon to add picture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02920" y="4983480"/>
            <a:ext cx="8183880" cy="1051560"/>
          </a:xfrm>
        </p:spPr>
        <p:txBody>
          <a:bodyPr/>
          <a:lstStyle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502920" y="530352"/>
            <a:ext cx="8183880" cy="4187952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4744EB55-0C95-4853-B1DC-3803BE0C31F8}" type="datetimeFigureOut">
              <a:rPr lang="cs-CZ" smtClean="0"/>
              <a:pPr/>
              <a:t>11.12.2011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464EDCEE-17FA-4410-8AF1-2E42D08F343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533404"/>
            <a:ext cx="1981200" cy="5257799"/>
          </a:xfrm>
        </p:spPr>
        <p:txBody>
          <a:bodyPr vert="eaVert"/>
          <a:lstStyle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533400" y="533402"/>
            <a:ext cx="5943600" cy="5257801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4744EB55-0C95-4853-B1DC-3803BE0C31F8}" type="datetimeFigureOut">
              <a:rPr lang="cs-CZ" smtClean="0"/>
              <a:pPr/>
              <a:t>11.12.2011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464EDCEE-17FA-4410-8AF1-2E42D08F343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ounded Rectangle 6"/>
          <p:cNvSpPr/>
          <p:nvPr/>
        </p:nvSpPr>
        <p:spPr>
          <a:xfrm>
            <a:off x="304800" y="329184"/>
            <a:ext cx="8532055" cy="6196819"/>
          </a:xfrm>
          <a:prstGeom prst="roundRect">
            <a:avLst>
              <a:gd name="adj" fmla="val 2081"/>
            </a:avLst>
          </a:prstGeom>
          <a:gradFill flip="none" rotWithShape="1">
            <a:gsLst>
              <a:gs pos="0">
                <a:srgbClr val="FFFFFF">
                  <a:shade val="100000"/>
                </a:srgbClr>
              </a:gs>
              <a:gs pos="98000">
                <a:srgbClr val="FFFFFF">
                  <a:shade val="100000"/>
                </a:srgbClr>
              </a:gs>
              <a:gs pos="99055">
                <a:srgbClr val="FFFFFF">
                  <a:shade val="93000"/>
                </a:srgbClr>
              </a:gs>
              <a:gs pos="100000">
                <a:srgbClr val="FFFFFF">
                  <a:shade val="70000"/>
                </a:srgbClr>
              </a:gs>
            </a:gsLst>
            <a:lin ang="5400000" scaled="1"/>
            <a:tileRect/>
          </a:gradFill>
          <a:ln w="2000" cap="rnd" cmpd="sng" algn="ctr">
            <a:solidFill>
              <a:srgbClr val="302F2C">
                <a:tint val="65000"/>
                <a:satMod val="120000"/>
              </a:srgbClr>
            </a:solidFill>
            <a:prstDash val="solid"/>
          </a:ln>
          <a:effectLst>
            <a:outerShdw blurRad="76200" dist="50800" dir="5400000" algn="tl" rotWithShape="0">
              <a:srgbClr val="000000">
                <a:alpha val="2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Rounded Rectangle 8"/>
          <p:cNvSpPr/>
          <p:nvPr/>
        </p:nvSpPr>
        <p:spPr>
          <a:xfrm>
            <a:off x="418596" y="434162"/>
            <a:ext cx="8306809" cy="5486400"/>
          </a:xfrm>
          <a:prstGeom prst="roundRect">
            <a:avLst>
              <a:gd name="adj" fmla="val 2127"/>
            </a:avLst>
          </a:prstGeom>
          <a:gradFill rotWithShape="1">
            <a:gsLst>
              <a:gs pos="0">
                <a:schemeClr val="bg1">
                  <a:tint val="75000"/>
                  <a:satMod val="150000"/>
                </a:schemeClr>
              </a:gs>
              <a:gs pos="55000">
                <a:schemeClr val="bg1">
                  <a:shade val="75000"/>
                  <a:satMod val="100000"/>
                </a:schemeClr>
              </a:gs>
              <a:gs pos="100000">
                <a:schemeClr val="bg1">
                  <a:shade val="35000"/>
                  <a:satMod val="100000"/>
                </a:schemeClr>
              </a:gs>
            </a:gsLst>
            <a:path path="circle">
              <a:fillToRect l="50000" t="175000" r="50000" b="-75000"/>
            </a:path>
          </a:gradFill>
          <a:ln w="889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3" name="Title Placeholder 12"/>
          <p:cNvSpPr>
            <a:spLocks noGrp="1"/>
          </p:cNvSpPr>
          <p:nvPr>
            <p:ph type="title"/>
          </p:nvPr>
        </p:nvSpPr>
        <p:spPr>
          <a:xfrm>
            <a:off x="502920" y="4985590"/>
            <a:ext cx="8183880" cy="1051560"/>
          </a:xfrm>
          <a:prstGeom prst="rect">
            <a:avLst/>
          </a:prstGeom>
        </p:spPr>
        <p:txBody>
          <a:bodyPr vert="horz" anchor="b">
            <a:normAutofit/>
          </a:bodyPr>
          <a:lstStyle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idx="1"/>
          </p:nvPr>
        </p:nvSpPr>
        <p:spPr>
          <a:xfrm>
            <a:off x="502920" y="530352"/>
            <a:ext cx="8183880" cy="4187952"/>
          </a:xfrm>
          <a:prstGeom prst="rect">
            <a:avLst/>
          </a:prstGeom>
        </p:spPr>
        <p:txBody>
          <a:bodyPr vert="horz" lIns="182880" tIns="91440">
            <a:normAutofit/>
          </a:bodyPr>
          <a:lstStyle>
            <a:extLst/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  <a:p>
            <a:pPr lvl="1" eaLnBrk="1" latinLnBrk="0" hangingPunct="1"/>
            <a:r>
              <a:rPr kumimoji="0" lang="en-US" smtClean="0"/>
              <a:t>Second level</a:t>
            </a:r>
          </a:p>
          <a:p>
            <a:pPr lvl="2" eaLnBrk="1" latinLnBrk="0" hangingPunct="1"/>
            <a:r>
              <a:rPr kumimoji="0" lang="en-US" smtClean="0"/>
              <a:t>Third level</a:t>
            </a:r>
          </a:p>
          <a:p>
            <a:pPr lvl="3" eaLnBrk="1" latinLnBrk="0" hangingPunct="1"/>
            <a:r>
              <a:rPr kumimoji="0" lang="en-US" smtClean="0"/>
              <a:t>Fourth level</a:t>
            </a:r>
          </a:p>
          <a:p>
            <a:pPr lvl="4" eaLnBrk="1" latinLnBrk="0" hangingPunct="1"/>
            <a:r>
              <a:rPr kumimoji="0" lang="en-US" smtClean="0"/>
              <a:t>Fifth level</a:t>
            </a:r>
            <a:endParaRPr kumimoji="0" lang="en-US"/>
          </a:p>
        </p:txBody>
      </p:sp>
      <p:sp>
        <p:nvSpPr>
          <p:cNvPr id="25" name="Date Placeholder 24"/>
          <p:cNvSpPr>
            <a:spLocks noGrp="1"/>
          </p:cNvSpPr>
          <p:nvPr>
            <p:ph type="dt" sz="half" idx="2"/>
          </p:nvPr>
        </p:nvSpPr>
        <p:spPr>
          <a:xfrm>
            <a:off x="3776328" y="6111875"/>
            <a:ext cx="2286000" cy="365125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000">
                <a:solidFill>
                  <a:schemeClr val="bg2">
                    <a:shade val="50000"/>
                  </a:schemeClr>
                </a:solidFill>
              </a:defRPr>
            </a:lvl1pPr>
            <a:extLst/>
          </a:lstStyle>
          <a:p>
            <a:fld id="{4744EB55-0C95-4853-B1DC-3803BE0C31F8}" type="datetimeFigureOut">
              <a:rPr lang="cs-CZ" smtClean="0"/>
              <a:pPr/>
              <a:t>11.12.2011</a:t>
            </a:fld>
            <a:endParaRPr lang="cs-CZ"/>
          </a:p>
        </p:txBody>
      </p:sp>
      <p:sp>
        <p:nvSpPr>
          <p:cNvPr id="18" name="Footer Placeholder 17"/>
          <p:cNvSpPr>
            <a:spLocks noGrp="1"/>
          </p:cNvSpPr>
          <p:nvPr>
            <p:ph type="ftr" sz="quarter" idx="3"/>
          </p:nvPr>
        </p:nvSpPr>
        <p:spPr>
          <a:xfrm>
            <a:off x="6062328" y="6111875"/>
            <a:ext cx="2286000" cy="365125"/>
          </a:xfrm>
          <a:prstGeom prst="rect">
            <a:avLst/>
          </a:prstGeom>
        </p:spPr>
        <p:txBody>
          <a:bodyPr vert="horz" anchor="b"/>
          <a:lstStyle>
            <a:lvl1pPr algn="l" eaLnBrk="1" latinLnBrk="0" hangingPunct="1">
              <a:defRPr kumimoji="0" sz="1000">
                <a:solidFill>
                  <a:schemeClr val="bg2">
                    <a:shade val="50000"/>
                  </a:schemeClr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4"/>
          </p:nvPr>
        </p:nvSpPr>
        <p:spPr>
          <a:xfrm>
            <a:off x="8348328" y="6111875"/>
            <a:ext cx="457200" cy="365125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000">
                <a:solidFill>
                  <a:schemeClr val="bg2">
                    <a:shade val="50000"/>
                  </a:schemeClr>
                </a:solidFill>
              </a:defRPr>
            </a:lvl1pPr>
            <a:extLst/>
          </a:lstStyle>
          <a:p>
            <a:fld id="{464EDCEE-17FA-4410-8AF1-2E42D08F3436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xStyles>
    <p:titleStyle>
      <a:lvl1pPr algn="l" rtl="0" eaLnBrk="1" latinLnBrk="0" hangingPunct="1">
        <a:spcBef>
          <a:spcPct val="0"/>
        </a:spcBef>
        <a:buNone/>
        <a:defRPr kumimoji="0" sz="3600" b="1" kern="1200">
          <a:solidFill>
            <a:schemeClr val="accent1">
              <a:tint val="88000"/>
              <a:satMod val="150000"/>
            </a:schemeClr>
          </a:solidFill>
          <a:effectLst>
            <a:outerShdw blurRad="53975" dist="22860" dir="5400000" algn="tl" rotWithShape="0">
              <a:srgbClr val="000000">
                <a:alpha val="55000"/>
              </a:srgbClr>
            </a:outerShdw>
          </a:effectLst>
          <a:latin typeface="+mj-lt"/>
          <a:ea typeface="+mj-ea"/>
          <a:cs typeface="+mj-cs"/>
        </a:defRPr>
      </a:lvl1pPr>
      <a:extLst/>
    </p:titleStyle>
    <p:bodyStyle>
      <a:lvl1pPr marL="265176" indent="-265176" algn="l" rtl="0" eaLnBrk="1" latinLnBrk="0" hangingPunct="1">
        <a:spcBef>
          <a:spcPts val="250"/>
        </a:spcBef>
        <a:buClr>
          <a:schemeClr val="accent1"/>
        </a:buClr>
        <a:buSzPct val="80000"/>
        <a:buFont typeface="Wingdings 2"/>
        <a:buChar char=""/>
        <a:defRPr kumimoji="0" sz="2800" kern="1200">
          <a:solidFill>
            <a:schemeClr val="tx1"/>
          </a:solidFill>
          <a:effectLst/>
          <a:latin typeface="+mn-lt"/>
          <a:ea typeface="+mn-ea"/>
          <a:cs typeface="+mn-cs"/>
        </a:defRPr>
      </a:lvl1pPr>
      <a:lvl2pPr marL="548640" indent="-201168" algn="l" rtl="0" eaLnBrk="1" latinLnBrk="0" hangingPunct="1">
        <a:spcBef>
          <a:spcPts val="250"/>
        </a:spcBef>
        <a:buClr>
          <a:schemeClr val="accent1"/>
        </a:buClr>
        <a:buSzPct val="100000"/>
        <a:buFont typeface="Verdana"/>
        <a:buChar char="◦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786384" indent="-182880" algn="l" rtl="0" eaLnBrk="1" latinLnBrk="0" hangingPunct="1">
        <a:spcBef>
          <a:spcPts val="250"/>
        </a:spcBef>
        <a:buClr>
          <a:schemeClr val="accent2">
            <a:tint val="85000"/>
            <a:satMod val="285000"/>
          </a:schemeClr>
        </a:buClr>
        <a:buSzPct val="100000"/>
        <a:buFont typeface="Wingdings 2"/>
        <a:buChar char=""/>
        <a:defRPr kumimoji="0" sz="2200" kern="1200">
          <a:solidFill>
            <a:schemeClr val="tx1"/>
          </a:solidFill>
          <a:latin typeface="+mn-lt"/>
          <a:ea typeface="+mn-ea"/>
          <a:cs typeface="+mn-cs"/>
        </a:defRPr>
      </a:lvl3pPr>
      <a:lvl4pPr marL="1024128" indent="-182880" algn="l" rtl="0" eaLnBrk="1" latinLnBrk="0" hangingPunct="1">
        <a:spcBef>
          <a:spcPts val="230"/>
        </a:spcBef>
        <a:buClr>
          <a:schemeClr val="accent2">
            <a:tint val="85000"/>
            <a:satMod val="285000"/>
          </a:schemeClr>
        </a:buClr>
        <a:buSzPct val="112000"/>
        <a:buFont typeface="Verdana"/>
        <a:buChar char="◦"/>
        <a:defRPr kumimoji="0" sz="1900" kern="1200">
          <a:solidFill>
            <a:schemeClr val="tx1"/>
          </a:solidFill>
          <a:latin typeface="+mn-lt"/>
          <a:ea typeface="+mn-ea"/>
          <a:cs typeface="+mn-cs"/>
        </a:defRPr>
      </a:lvl4pPr>
      <a:lvl5pPr marL="1280160" indent="-182880" algn="l" rtl="0" eaLnBrk="1" latinLnBrk="0" hangingPunct="1">
        <a:spcBef>
          <a:spcPts val="250"/>
        </a:spcBef>
        <a:buClr>
          <a:schemeClr val="accent3">
            <a:tint val="85000"/>
            <a:satMod val="275000"/>
          </a:schemeClr>
        </a:buClr>
        <a:buSzPct val="100000"/>
        <a:buFont typeface="Wingdings 2"/>
        <a:buChar char="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1490472" indent="-182880" algn="l" rtl="0" eaLnBrk="1" latinLnBrk="0" hangingPunct="1">
        <a:spcBef>
          <a:spcPts val="250"/>
        </a:spcBef>
        <a:buClr>
          <a:schemeClr val="accent3">
            <a:tint val="85000"/>
            <a:satMod val="275000"/>
          </a:schemeClr>
        </a:buClr>
        <a:buSzPct val="100000"/>
        <a:buFont typeface="Verdana"/>
        <a:buChar char="◦"/>
        <a:defRPr kumimoji="0" sz="1700" kern="1200" baseline="0">
          <a:solidFill>
            <a:schemeClr val="tx1"/>
          </a:solidFill>
          <a:latin typeface="+mn-lt"/>
          <a:ea typeface="+mn-ea"/>
          <a:cs typeface="+mn-cs"/>
        </a:defRPr>
      </a:lvl6pPr>
      <a:lvl7pPr marL="1700784" indent="-182880" algn="l" rtl="0" eaLnBrk="1" latinLnBrk="0" hangingPunct="1">
        <a:spcBef>
          <a:spcPts val="255"/>
        </a:spcBef>
        <a:buClr>
          <a:schemeClr val="accent3">
            <a:tint val="85000"/>
            <a:satMod val="275000"/>
          </a:schemeClr>
        </a:buClr>
        <a:buSzPct val="100000"/>
        <a:buFont typeface="Wingdings 2"/>
        <a:buChar char=""/>
        <a:defRPr kumimoji="0" sz="1500" kern="1200">
          <a:solidFill>
            <a:schemeClr val="tx1"/>
          </a:solidFill>
          <a:latin typeface="+mn-lt"/>
          <a:ea typeface="+mn-ea"/>
          <a:cs typeface="+mn-cs"/>
        </a:defRPr>
      </a:lvl7pPr>
      <a:lvl8pPr marL="1920240" indent="-182880" algn="l" rtl="0" eaLnBrk="1" latinLnBrk="0" hangingPunct="1">
        <a:spcBef>
          <a:spcPts val="257"/>
        </a:spcBef>
        <a:buClr>
          <a:schemeClr val="accent3">
            <a:tint val="85000"/>
            <a:satMod val="275000"/>
          </a:schemeClr>
        </a:buClr>
        <a:buSzPct val="100000"/>
        <a:buFont typeface="Verdana"/>
        <a:buChar char="◦"/>
        <a:defRPr kumimoji="0" sz="1500" kern="1200" baseline="0">
          <a:solidFill>
            <a:schemeClr val="tx1"/>
          </a:solidFill>
          <a:latin typeface="+mn-lt"/>
          <a:ea typeface="+mn-ea"/>
          <a:cs typeface="+mn-cs"/>
        </a:defRPr>
      </a:lvl8pPr>
      <a:lvl9pPr marL="2148840" indent="-182880" algn="l" rtl="0" eaLnBrk="1" latinLnBrk="0" hangingPunct="1">
        <a:spcBef>
          <a:spcPts val="255"/>
        </a:spcBef>
        <a:buClr>
          <a:schemeClr val="accent3">
            <a:tint val="85000"/>
            <a:satMod val="275000"/>
          </a:schemeClr>
        </a:buClr>
        <a:buSzPct val="100000"/>
        <a:buFont typeface="Wingdings 2"/>
        <a:buChar char=""/>
        <a:defRPr kumimoji="0" sz="1500" kern="120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wmf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le 1"/>
          <p:cNvGraphicFramePr>
            <a:graphicFrameLocks noGrp="1"/>
          </p:cNvGraphicFramePr>
          <p:nvPr/>
        </p:nvGraphicFramePr>
        <p:xfrm>
          <a:off x="1524000" y="2408952"/>
          <a:ext cx="6096000" cy="2234998"/>
        </p:xfrm>
        <a:graphic>
          <a:graphicData uri="http://schemas.openxmlformats.org/drawingml/2006/table">
            <a:tbl>
              <a:tblPr/>
              <a:tblGrid>
                <a:gridCol w="2360682"/>
                <a:gridCol w="3735318"/>
              </a:tblGrid>
              <a:tr h="262298"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1700" b="1" dirty="0">
                          <a:latin typeface="Times New Roman"/>
                          <a:ea typeface="Times New Roman"/>
                        </a:rPr>
                        <a:t>Číslo projektu:</a:t>
                      </a:r>
                      <a:endParaRPr lang="cs-CZ" sz="1100" dirty="0">
                        <a:latin typeface="Times New Roman"/>
                        <a:ea typeface="Times New Roman"/>
                      </a:endParaRPr>
                    </a:p>
                  </a:txBody>
                  <a:tcPr marL="65574" marR="65574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1500" b="1">
                          <a:latin typeface="Times New Roman"/>
                          <a:ea typeface="Times New Roman"/>
                        </a:rPr>
                        <a:t>CZ.1.07/1.4.00/21.2772</a:t>
                      </a:r>
                      <a:endParaRPr lang="cs-CZ" sz="1100">
                        <a:latin typeface="Times New Roman"/>
                        <a:ea typeface="Times New Roman"/>
                      </a:endParaRPr>
                    </a:p>
                  </a:txBody>
                  <a:tcPr marL="65574" marR="65574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62298"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1700" b="1">
                          <a:latin typeface="Times New Roman"/>
                          <a:ea typeface="Times New Roman"/>
                        </a:rPr>
                        <a:t>Název školy:</a:t>
                      </a:r>
                      <a:endParaRPr lang="cs-CZ" sz="1100">
                        <a:latin typeface="Times New Roman"/>
                        <a:ea typeface="Times New Roman"/>
                      </a:endParaRPr>
                    </a:p>
                  </a:txBody>
                  <a:tcPr marL="65574" marR="65574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1500" b="1">
                          <a:latin typeface="Times New Roman"/>
                          <a:ea typeface="Times New Roman"/>
                        </a:rPr>
                        <a:t>Základní škola Rokytnice nad Jizerou</a:t>
                      </a:r>
                      <a:endParaRPr lang="cs-CZ" sz="1100">
                        <a:latin typeface="Times New Roman"/>
                        <a:ea typeface="Times New Roman"/>
                      </a:endParaRPr>
                    </a:p>
                  </a:txBody>
                  <a:tcPr marL="65574" marR="65574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62298"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1700" b="1">
                          <a:latin typeface="Times New Roman"/>
                          <a:ea typeface="Times New Roman"/>
                        </a:rPr>
                        <a:t>Autor:</a:t>
                      </a:r>
                      <a:endParaRPr lang="cs-CZ" sz="1100">
                        <a:latin typeface="Times New Roman"/>
                        <a:ea typeface="Times New Roman"/>
                      </a:endParaRPr>
                    </a:p>
                  </a:txBody>
                  <a:tcPr marL="65574" marR="65574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1500" b="1">
                          <a:latin typeface="Times New Roman"/>
                          <a:ea typeface="Times New Roman"/>
                        </a:rPr>
                        <a:t>Mgr. Michaela Hnyková</a:t>
                      </a:r>
                      <a:endParaRPr lang="cs-CZ" sz="1100">
                        <a:latin typeface="Times New Roman"/>
                        <a:ea typeface="Times New Roman"/>
                      </a:endParaRPr>
                    </a:p>
                  </a:txBody>
                  <a:tcPr marL="65574" marR="65574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66308"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1700" b="1">
                          <a:latin typeface="Times New Roman"/>
                          <a:ea typeface="Times New Roman"/>
                        </a:rPr>
                        <a:t>Název šablony:</a:t>
                      </a:r>
                      <a:endParaRPr lang="cs-CZ" sz="1100">
                        <a:latin typeface="Times New Roman"/>
                        <a:ea typeface="Times New Roman"/>
                      </a:endParaRPr>
                    </a:p>
                  </a:txBody>
                  <a:tcPr marL="65574" marR="65574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1500" b="1">
                          <a:latin typeface="Times New Roman"/>
                          <a:ea typeface="Times New Roman"/>
                        </a:rPr>
                        <a:t>III/2 Inovace a zkvalitnění výuky prostřednictvím ICT</a:t>
                      </a:r>
                      <a:endParaRPr lang="cs-CZ" sz="1100">
                        <a:latin typeface="Times New Roman"/>
                        <a:ea typeface="Times New Roman"/>
                      </a:endParaRPr>
                    </a:p>
                  </a:txBody>
                  <a:tcPr marL="65574" marR="65574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62298"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1700" b="1">
                          <a:latin typeface="Times New Roman"/>
                          <a:ea typeface="Times New Roman"/>
                        </a:rPr>
                        <a:t>Název:</a:t>
                      </a:r>
                      <a:endParaRPr lang="cs-CZ" sz="1100">
                        <a:latin typeface="Times New Roman"/>
                        <a:ea typeface="Times New Roman"/>
                      </a:endParaRPr>
                    </a:p>
                  </a:txBody>
                  <a:tcPr marL="65574" marR="65574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1500" b="1" dirty="0" smtClean="0">
                          <a:latin typeface="Times New Roman"/>
                          <a:ea typeface="Times New Roman"/>
                        </a:rPr>
                        <a:t>VY_32_INOVACE_12_M.1.2</a:t>
                      </a:r>
                      <a:endParaRPr lang="cs-CZ" sz="1100" dirty="0">
                        <a:latin typeface="Times New Roman"/>
                        <a:ea typeface="Times New Roman"/>
                      </a:endParaRPr>
                    </a:p>
                  </a:txBody>
                  <a:tcPr marL="65574" marR="65574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62298"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1700" b="1">
                          <a:latin typeface="Times New Roman"/>
                          <a:ea typeface="Times New Roman"/>
                        </a:rPr>
                        <a:t>Téma:</a:t>
                      </a:r>
                      <a:endParaRPr lang="cs-CZ" sz="1100">
                        <a:latin typeface="Times New Roman"/>
                        <a:ea typeface="Times New Roman"/>
                      </a:endParaRPr>
                    </a:p>
                  </a:txBody>
                  <a:tcPr marL="65574" marR="65574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1500" b="1" u="sng" dirty="0">
                          <a:latin typeface="Times New Roman"/>
                          <a:ea typeface="Times New Roman"/>
                        </a:rPr>
                        <a:t>M – sčítání a odčítání do </a:t>
                      </a:r>
                      <a:r>
                        <a:rPr lang="cs-CZ" sz="1500" b="1" u="sng" dirty="0" smtClean="0">
                          <a:latin typeface="Times New Roman"/>
                          <a:ea typeface="Times New Roman"/>
                        </a:rPr>
                        <a:t>20</a:t>
                      </a:r>
                    </a:p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1500" b="1" u="none" dirty="0" smtClean="0">
                          <a:latin typeface="Times New Roman"/>
                          <a:ea typeface="Times New Roman"/>
                        </a:rPr>
                        <a:t>Sčítání s přechodem 10</a:t>
                      </a:r>
                      <a:endParaRPr lang="cs-CZ" sz="1100" u="none" dirty="0">
                        <a:latin typeface="Times New Roman"/>
                        <a:ea typeface="Times New Roman"/>
                      </a:endParaRPr>
                    </a:p>
                  </a:txBody>
                  <a:tcPr marL="65574" marR="65574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62298"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1700" b="1">
                          <a:latin typeface="Times New Roman"/>
                          <a:ea typeface="Times New Roman"/>
                        </a:rPr>
                        <a:t>Ověřeno dne :</a:t>
                      </a:r>
                      <a:endParaRPr lang="cs-CZ" sz="1100">
                        <a:latin typeface="Times New Roman"/>
                        <a:ea typeface="Times New Roman"/>
                      </a:endParaRPr>
                    </a:p>
                  </a:txBody>
                  <a:tcPr marL="65574" marR="65574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1500" b="1" smtClean="0">
                          <a:latin typeface="Times New Roman"/>
                          <a:ea typeface="Times New Roman"/>
                        </a:rPr>
                        <a:t>31.10.2011  </a:t>
                      </a:r>
                      <a:r>
                        <a:rPr lang="cs-CZ" sz="1500" b="1" dirty="0">
                          <a:latin typeface="Times New Roman"/>
                          <a:ea typeface="Times New Roman"/>
                        </a:rPr>
                        <a:t>- </a:t>
                      </a:r>
                      <a:r>
                        <a:rPr lang="cs-CZ" sz="1500" b="1" dirty="0" smtClean="0">
                          <a:latin typeface="Times New Roman"/>
                          <a:ea typeface="Times New Roman"/>
                        </a:rPr>
                        <a:t>2.třída</a:t>
                      </a:r>
                      <a:endParaRPr lang="cs-CZ" sz="1100" dirty="0">
                        <a:latin typeface="Times New Roman"/>
                        <a:ea typeface="Times New Roman"/>
                      </a:endParaRPr>
                    </a:p>
                  </a:txBody>
                  <a:tcPr marL="65574" marR="65574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sp>
        <p:nvSpPr>
          <p:cNvPr id="3074" name="Rectangle 2"/>
          <p:cNvSpPr>
            <a:spLocks noChangeArrowheads="1"/>
          </p:cNvSpPr>
          <p:nvPr/>
        </p:nvSpPr>
        <p:spPr bwMode="auto">
          <a:xfrm>
            <a:off x="3000364" y="1500174"/>
            <a:ext cx="2852063" cy="36933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1800" b="1" i="0" u="sng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Times New Roman" pitchFamily="18" charset="0"/>
              </a:rPr>
              <a:t>Digitální učební materiál</a:t>
            </a:r>
            <a:endParaRPr kumimoji="0" lang="cs-CZ" sz="7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</p:txBody>
      </p:sp>
      <p:pic>
        <p:nvPicPr>
          <p:cNvPr id="3073" name="Picture 1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2571736" y="4929198"/>
            <a:ext cx="4584700" cy="1003300"/>
          </a:xfrm>
          <a:prstGeom prst="rect">
            <a:avLst/>
          </a:prstGeom>
          <a:noFill/>
        </p:spPr>
      </p:pic>
      <p:sp>
        <p:nvSpPr>
          <p:cNvPr id="3075" name="Rectangle 3"/>
          <p:cNvSpPr>
            <a:spLocks noChangeArrowheads="1"/>
          </p:cNvSpPr>
          <p:nvPr/>
        </p:nvSpPr>
        <p:spPr bwMode="auto">
          <a:xfrm>
            <a:off x="0" y="457200"/>
            <a:ext cx="91440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8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/>
        </p:nvSpPr>
        <p:spPr>
          <a:xfrm>
            <a:off x="928662" y="857233"/>
            <a:ext cx="7143800" cy="2123658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lvl="0" eaLnBrk="0" fontAlgn="base" hangingPunct="0">
              <a:spcBef>
                <a:spcPct val="0"/>
              </a:spcBef>
              <a:spcAft>
                <a:spcPct val="0"/>
              </a:spcAft>
            </a:pPr>
            <a:r>
              <a:rPr lang="cs-CZ" sz="2400" b="1" dirty="0" smtClean="0">
                <a:latin typeface="Arial" pitchFamily="34" charset="0"/>
                <a:ea typeface="Times New Roman" pitchFamily="18" charset="0"/>
              </a:rPr>
              <a:t>ANOTACE</a:t>
            </a:r>
            <a:endParaRPr lang="cs-CZ" sz="800" dirty="0" smtClean="0">
              <a:latin typeface="Arial" pitchFamily="34" charset="0"/>
            </a:endParaRPr>
          </a:p>
          <a:p>
            <a:pPr lvl="0" eaLnBrk="0" fontAlgn="base" hangingPunct="0">
              <a:spcBef>
                <a:spcPct val="0"/>
              </a:spcBef>
              <a:spcAft>
                <a:spcPct val="0"/>
              </a:spcAft>
            </a:pPr>
            <a:r>
              <a:rPr lang="cs-CZ" dirty="0" smtClean="0">
                <a:latin typeface="Arial" pitchFamily="34" charset="0"/>
                <a:ea typeface="Times New Roman" pitchFamily="18" charset="0"/>
              </a:rPr>
              <a:t>- pracovní list je určen pro žáky 2. ročníku k procvičení sčítání s přechodem 10 – s čísly 4,3,2</a:t>
            </a:r>
            <a:endParaRPr lang="cs-CZ" sz="800" dirty="0" smtClean="0">
              <a:latin typeface="Arial" pitchFamily="34" charset="0"/>
            </a:endParaRPr>
          </a:p>
          <a:p>
            <a:pPr lvl="0" eaLnBrk="0" fontAlgn="base" hangingPunct="0">
              <a:spcBef>
                <a:spcPct val="0"/>
              </a:spcBef>
              <a:spcAft>
                <a:spcPct val="0"/>
              </a:spcAft>
            </a:pPr>
            <a:r>
              <a:rPr lang="cs-CZ" dirty="0" smtClean="0">
                <a:latin typeface="Arial" pitchFamily="34" charset="0"/>
                <a:ea typeface="Times New Roman" pitchFamily="18" charset="0"/>
              </a:rPr>
              <a:t>- žáci si procvičují logické myšlení, kombinace čísel i čtení s porozuměním</a:t>
            </a:r>
            <a:endParaRPr lang="cs-CZ" sz="800" dirty="0" smtClean="0">
              <a:latin typeface="Arial" pitchFamily="34" charset="0"/>
            </a:endParaRPr>
          </a:p>
          <a:p>
            <a:pPr lvl="0" eaLnBrk="0" fontAlgn="base" hangingPunct="0">
              <a:spcBef>
                <a:spcPct val="0"/>
              </a:spcBef>
              <a:spcAft>
                <a:spcPct val="0"/>
              </a:spcAft>
            </a:pPr>
            <a:r>
              <a:rPr lang="cs-CZ" dirty="0" smtClean="0">
                <a:latin typeface="Arial" pitchFamily="34" charset="0"/>
                <a:ea typeface="Times New Roman" pitchFamily="18" charset="0"/>
              </a:rPr>
              <a:t>- materiál je určen k projekci na tabuli resp. k doplňování výsledků fixem či el. perem</a:t>
            </a:r>
            <a:endParaRPr lang="cs-CZ" sz="800" dirty="0" smtClean="0">
              <a:latin typeface="Arial" pitchFamily="34" charset="0"/>
            </a:endParaRPr>
          </a:p>
        </p:txBody>
      </p:sp>
      <p:sp>
        <p:nvSpPr>
          <p:cNvPr id="3" name="TextBox 2"/>
          <p:cNvSpPr txBox="1"/>
          <p:nvPr/>
        </p:nvSpPr>
        <p:spPr>
          <a:xfrm>
            <a:off x="857224" y="3786190"/>
            <a:ext cx="692948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Citace: </a:t>
            </a:r>
            <a:r>
              <a:rPr lang="cs-CZ" dirty="0" smtClean="0"/>
              <a:t> www.</a:t>
            </a:r>
            <a:r>
              <a:rPr lang="cs-CZ" dirty="0" err="1" smtClean="0"/>
              <a:t>microsoftoffice</a:t>
            </a:r>
            <a:r>
              <a:rPr lang="cs-CZ" dirty="0" smtClean="0"/>
              <a:t>.</a:t>
            </a:r>
            <a:r>
              <a:rPr lang="cs-CZ" dirty="0" err="1" smtClean="0"/>
              <a:t>com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SČÍTÁNÍ A ODČÍTÁNÍ DO 20</a:t>
            </a:r>
            <a:endParaRPr lang="cs-CZ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cs-CZ" dirty="0" smtClean="0"/>
              <a:t>SČÍTÁNÍ S PŘECHODEM 10 – S ČÍSLY 4,3,2</a:t>
            </a:r>
            <a:endParaRPr lang="cs-CZ" dirty="0"/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57224" y="214290"/>
            <a:ext cx="7772400" cy="1143000"/>
          </a:xfrm>
        </p:spPr>
        <p:txBody>
          <a:bodyPr/>
          <a:lstStyle/>
          <a:p>
            <a:r>
              <a:rPr lang="cs-CZ" dirty="0" smtClean="0"/>
              <a:t> ZAPIŠ SPRÁVNĚ:</a:t>
            </a:r>
            <a:endParaRPr lang="cs-CZ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Kolik žiraf přidáš ke 4, abys dostal 10 žiraf?________</a:t>
            </a:r>
          </a:p>
          <a:p>
            <a:r>
              <a:rPr lang="cs-CZ" dirty="0" smtClean="0"/>
              <a:t>Kolik zeber přidáš ke 2 zebrám, abys dostal 10 zeber?______</a:t>
            </a:r>
          </a:p>
          <a:p>
            <a:r>
              <a:rPr lang="cs-CZ" dirty="0" smtClean="0"/>
              <a:t>Kolik tygrů přidáš ke 3, abys dostal 10 tygrů?_________</a:t>
            </a:r>
          </a:p>
          <a:p>
            <a:endParaRPr lang="cs-CZ" dirty="0"/>
          </a:p>
        </p:txBody>
      </p:sp>
      <p:pic>
        <p:nvPicPr>
          <p:cNvPr id="1029" name="Picture 5" descr="C:\Documents and Settings\XXX\Local Settings\Temporary Internet Files\Content.IE5\K1ABSPEV\MC900280935[1].wmf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3286116" y="3429000"/>
            <a:ext cx="2461034" cy="2089842"/>
          </a:xfrm>
          <a:prstGeom prst="rect">
            <a:avLst/>
          </a:prstGeom>
          <a:noFill/>
        </p:spPr>
      </p:pic>
    </p:spTree>
  </p:cSld>
  <p:clrMapOvr>
    <a:masterClrMapping/>
  </p:clrMapOvr>
  <p:transition>
    <p:wipe dir="d"/>
  </p:transition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VRAŤ ČÍSLA NEPOSEDY DO PŘÍKLADŮ</a:t>
            </a:r>
            <a:endParaRPr lang="cs-CZ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/>
          <a:lstStyle/>
          <a:p>
            <a:r>
              <a:rPr lang="cs-CZ" dirty="0" smtClean="0"/>
              <a:t>... + ... = 12                 ... + ... =11</a:t>
            </a:r>
          </a:p>
          <a:p>
            <a:r>
              <a:rPr lang="cs-CZ" dirty="0" smtClean="0"/>
              <a:t>... + ... = 12                 ... + ... =13</a:t>
            </a:r>
          </a:p>
          <a:p>
            <a:r>
              <a:rPr lang="cs-CZ" dirty="0" smtClean="0"/>
              <a:t>... + ... = 14                 ... + ... =15</a:t>
            </a:r>
          </a:p>
          <a:p>
            <a:r>
              <a:rPr lang="cs-CZ" dirty="0" smtClean="0"/>
              <a:t>... + ... = 12                 ... + ... =11</a:t>
            </a:r>
            <a:endParaRPr lang="cs-CZ" dirty="0"/>
          </a:p>
        </p:txBody>
      </p:sp>
      <p:sp>
        <p:nvSpPr>
          <p:cNvPr id="4" name="Smiley Face 3"/>
          <p:cNvSpPr/>
          <p:nvPr/>
        </p:nvSpPr>
        <p:spPr>
          <a:xfrm>
            <a:off x="1571604" y="4286256"/>
            <a:ext cx="557210" cy="485772"/>
          </a:xfrm>
          <a:prstGeom prst="smileyFac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tx1"/>
                </a:solidFill>
              </a:rPr>
              <a:t>7</a:t>
            </a:r>
            <a:endParaRPr lang="cs-CZ" sz="2400" dirty="0">
              <a:solidFill>
                <a:schemeClr val="tx1"/>
              </a:solidFill>
            </a:endParaRPr>
          </a:p>
        </p:txBody>
      </p:sp>
      <p:sp>
        <p:nvSpPr>
          <p:cNvPr id="5" name="Smiley Face 4"/>
          <p:cNvSpPr/>
          <p:nvPr/>
        </p:nvSpPr>
        <p:spPr>
          <a:xfrm>
            <a:off x="2857488" y="4429132"/>
            <a:ext cx="557210" cy="485772"/>
          </a:xfrm>
          <a:prstGeom prst="smileyFac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tx1"/>
                </a:solidFill>
              </a:rPr>
              <a:t>4</a:t>
            </a:r>
            <a:endParaRPr lang="cs-CZ" sz="2400" dirty="0">
              <a:solidFill>
                <a:schemeClr val="tx1"/>
              </a:solidFill>
            </a:endParaRPr>
          </a:p>
        </p:txBody>
      </p:sp>
      <p:sp>
        <p:nvSpPr>
          <p:cNvPr id="6" name="Smiley Face 5"/>
          <p:cNvSpPr/>
          <p:nvPr/>
        </p:nvSpPr>
        <p:spPr>
          <a:xfrm>
            <a:off x="3857620" y="4429132"/>
            <a:ext cx="557210" cy="485772"/>
          </a:xfrm>
          <a:prstGeom prst="smileyFac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tx1"/>
                </a:solidFill>
              </a:rPr>
              <a:t>9</a:t>
            </a:r>
            <a:endParaRPr lang="cs-CZ" sz="2400" dirty="0">
              <a:solidFill>
                <a:schemeClr val="tx1"/>
              </a:solidFill>
            </a:endParaRPr>
          </a:p>
        </p:txBody>
      </p:sp>
      <p:sp>
        <p:nvSpPr>
          <p:cNvPr id="7" name="Smiley Face 6"/>
          <p:cNvSpPr/>
          <p:nvPr/>
        </p:nvSpPr>
        <p:spPr>
          <a:xfrm>
            <a:off x="4714876" y="4429132"/>
            <a:ext cx="557210" cy="485772"/>
          </a:xfrm>
          <a:prstGeom prst="smileyFac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tx1"/>
                </a:solidFill>
              </a:rPr>
              <a:t>8</a:t>
            </a:r>
            <a:endParaRPr lang="cs-CZ" sz="2400" dirty="0">
              <a:solidFill>
                <a:schemeClr val="tx1"/>
              </a:solidFill>
            </a:endParaRPr>
          </a:p>
        </p:txBody>
      </p:sp>
      <p:sp>
        <p:nvSpPr>
          <p:cNvPr id="8" name="Smiley Face 7"/>
          <p:cNvSpPr/>
          <p:nvPr/>
        </p:nvSpPr>
        <p:spPr>
          <a:xfrm>
            <a:off x="5715008" y="4429132"/>
            <a:ext cx="557210" cy="485772"/>
          </a:xfrm>
          <a:prstGeom prst="smileyFac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tx1"/>
                </a:solidFill>
              </a:rPr>
              <a:t>3</a:t>
            </a:r>
            <a:endParaRPr lang="cs-CZ" sz="2400" dirty="0">
              <a:solidFill>
                <a:schemeClr val="tx1"/>
              </a:solidFill>
            </a:endParaRPr>
          </a:p>
        </p:txBody>
      </p:sp>
      <p:sp>
        <p:nvSpPr>
          <p:cNvPr id="9" name="Smiley Face 8"/>
          <p:cNvSpPr/>
          <p:nvPr/>
        </p:nvSpPr>
        <p:spPr>
          <a:xfrm>
            <a:off x="6858016" y="4429132"/>
            <a:ext cx="557210" cy="485772"/>
          </a:xfrm>
          <a:prstGeom prst="smileyFac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tx1"/>
                </a:solidFill>
              </a:rPr>
              <a:t>5</a:t>
            </a:r>
            <a:endParaRPr lang="cs-CZ" sz="2400" dirty="0">
              <a:solidFill>
                <a:schemeClr val="tx1"/>
              </a:solidFill>
            </a:endParaRPr>
          </a:p>
        </p:txBody>
      </p:sp>
      <p:cxnSp>
        <p:nvCxnSpPr>
          <p:cNvPr id="13" name="Curved Connector 12"/>
          <p:cNvCxnSpPr/>
          <p:nvPr/>
        </p:nvCxnSpPr>
        <p:spPr>
          <a:xfrm rot="16200000" flipH="1">
            <a:off x="1893075" y="4822041"/>
            <a:ext cx="428628" cy="357190"/>
          </a:xfrm>
          <a:prstGeom prst="curvedConnector3">
            <a:avLst>
              <a:gd name="adj1" fmla="val 50000"/>
            </a:avLst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" name="Curved Connector 13"/>
          <p:cNvCxnSpPr/>
          <p:nvPr/>
        </p:nvCxnSpPr>
        <p:spPr>
          <a:xfrm rot="16200000" flipH="1">
            <a:off x="3036083" y="4964917"/>
            <a:ext cx="428628" cy="357190"/>
          </a:xfrm>
          <a:prstGeom prst="curvedConnector3">
            <a:avLst>
              <a:gd name="adj1" fmla="val 50000"/>
            </a:avLst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" name="Curved Connector 14"/>
          <p:cNvCxnSpPr/>
          <p:nvPr/>
        </p:nvCxnSpPr>
        <p:spPr>
          <a:xfrm rot="16200000" flipH="1">
            <a:off x="4107653" y="4964917"/>
            <a:ext cx="428628" cy="357190"/>
          </a:xfrm>
          <a:prstGeom prst="curvedConnector3">
            <a:avLst>
              <a:gd name="adj1" fmla="val 50000"/>
            </a:avLst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6" name="Curved Connector 15"/>
          <p:cNvCxnSpPr/>
          <p:nvPr/>
        </p:nvCxnSpPr>
        <p:spPr>
          <a:xfrm rot="16200000" flipH="1">
            <a:off x="5036347" y="4964917"/>
            <a:ext cx="428628" cy="357190"/>
          </a:xfrm>
          <a:prstGeom prst="curvedConnector3">
            <a:avLst>
              <a:gd name="adj1" fmla="val 50000"/>
            </a:avLst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7" name="Curved Connector 16"/>
          <p:cNvCxnSpPr/>
          <p:nvPr/>
        </p:nvCxnSpPr>
        <p:spPr>
          <a:xfrm rot="16200000" flipH="1">
            <a:off x="7179487" y="4964917"/>
            <a:ext cx="428628" cy="357190"/>
          </a:xfrm>
          <a:prstGeom prst="curvedConnector3">
            <a:avLst>
              <a:gd name="adj1" fmla="val 50000"/>
            </a:avLst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8" name="Curved Connector 17"/>
          <p:cNvCxnSpPr/>
          <p:nvPr/>
        </p:nvCxnSpPr>
        <p:spPr>
          <a:xfrm rot="16200000" flipH="1">
            <a:off x="6036479" y="4893479"/>
            <a:ext cx="428628" cy="357190"/>
          </a:xfrm>
          <a:prstGeom prst="curvedConnector3">
            <a:avLst>
              <a:gd name="adj1" fmla="val 25696"/>
            </a:avLst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>
    <p:fade/>
  </p:transition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Vyřeš úlohu:</a:t>
            </a:r>
            <a:endParaRPr lang="cs-CZ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cs-CZ" dirty="0" smtClean="0"/>
              <a:t>Věrka si koupila v ZOO 4 balíčky s krmením pro zvířátka.</a:t>
            </a:r>
          </a:p>
          <a:p>
            <a:r>
              <a:rPr lang="cs-CZ" dirty="0" smtClean="0"/>
              <a:t>Tomáš si koupil o 7 balíčků více než Věrka.</a:t>
            </a:r>
          </a:p>
          <a:p>
            <a:r>
              <a:rPr lang="cs-CZ" dirty="0" smtClean="0"/>
              <a:t>Kolik balíčků krmení má Tomáš?</a:t>
            </a:r>
          </a:p>
          <a:p>
            <a:r>
              <a:rPr lang="cs-CZ" dirty="0" smtClean="0"/>
              <a:t>V.....................              </a:t>
            </a:r>
          </a:p>
          <a:p>
            <a:r>
              <a:rPr lang="cs-CZ" dirty="0" smtClean="0"/>
              <a:t>T.....................                ___________________</a:t>
            </a:r>
          </a:p>
          <a:p>
            <a:endParaRPr lang="cs-CZ" dirty="0" smtClean="0"/>
          </a:p>
          <a:p>
            <a:r>
              <a:rPr lang="cs-CZ" dirty="0" smtClean="0"/>
              <a:t>________________________________________</a:t>
            </a:r>
            <a:endParaRPr lang="cs-CZ" dirty="0"/>
          </a:p>
        </p:txBody>
      </p:sp>
      <p:cxnSp>
        <p:nvCxnSpPr>
          <p:cNvPr id="9" name="Curved Connector 8"/>
          <p:cNvCxnSpPr/>
          <p:nvPr/>
        </p:nvCxnSpPr>
        <p:spPr>
          <a:xfrm rot="16200000" flipH="1">
            <a:off x="3607587" y="2464587"/>
            <a:ext cx="642942" cy="285752"/>
          </a:xfrm>
          <a:prstGeom prst="curvedConnector3">
            <a:avLst>
              <a:gd name="adj1" fmla="val 50000"/>
            </a:avLst>
          </a:prstGeom>
          <a:ln>
            <a:headEnd type="arrow"/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Aspect">
  <a:themeElements>
    <a:clrScheme name="Aspect">
      <a:dk1>
        <a:sysClr val="windowText" lastClr="000000"/>
      </a:dk1>
      <a:lt1>
        <a:sysClr val="window" lastClr="FFFFFF"/>
      </a:lt1>
      <a:dk2>
        <a:srgbClr val="323232"/>
      </a:dk2>
      <a:lt2>
        <a:srgbClr val="E3DED1"/>
      </a:lt2>
      <a:accent1>
        <a:srgbClr val="F07F09"/>
      </a:accent1>
      <a:accent2>
        <a:srgbClr val="9F2936"/>
      </a:accent2>
      <a:accent3>
        <a:srgbClr val="1B587C"/>
      </a:accent3>
      <a:accent4>
        <a:srgbClr val="4E8542"/>
      </a:accent4>
      <a:accent5>
        <a:srgbClr val="604878"/>
      </a:accent5>
      <a:accent6>
        <a:srgbClr val="C19859"/>
      </a:accent6>
      <a:hlink>
        <a:srgbClr val="6B9F25"/>
      </a:hlink>
      <a:folHlink>
        <a:srgbClr val="B26B02"/>
      </a:folHlink>
    </a:clrScheme>
    <a:fontScheme name="Aspect">
      <a:majorFont>
        <a:latin typeface="Verdana"/>
        <a:ea typeface=""/>
        <a:cs typeface="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</a:majorFont>
      <a:minorFont>
        <a:latin typeface="Verdana"/>
        <a:ea typeface=""/>
        <a:cs typeface="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</a:minorFont>
    </a:fontScheme>
    <a:fmtScheme name="Aspect">
      <a:fillStyleLst>
        <a:solidFill>
          <a:schemeClr val="phClr"/>
        </a:solidFill>
        <a:gradFill rotWithShape="1">
          <a:gsLst>
            <a:gs pos="0">
              <a:schemeClr val="phClr">
                <a:tint val="65000"/>
                <a:satMod val="270000"/>
              </a:schemeClr>
            </a:gs>
            <a:gs pos="25000">
              <a:schemeClr val="phClr">
                <a:tint val="60000"/>
                <a:satMod val="300000"/>
              </a:schemeClr>
            </a:gs>
            <a:gs pos="100000">
              <a:schemeClr val="phClr">
                <a:tint val="29000"/>
                <a:satMod val="40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45000"/>
                <a:satMod val="155000"/>
              </a:schemeClr>
            </a:gs>
            <a:gs pos="60000">
              <a:schemeClr val="phClr">
                <a:shade val="95000"/>
                <a:satMod val="150000"/>
              </a:schemeClr>
            </a:gs>
            <a:gs pos="100000">
              <a:schemeClr val="phClr">
                <a:tint val="87000"/>
                <a:satMod val="2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atMod val="150000"/>
            </a:schemeClr>
          </a:solidFill>
          <a:prstDash val="solid"/>
        </a:ln>
        <a:ln w="425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5500" dist="381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65500" dist="381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65500" dist="38100" dir="5400000" rotWithShape="0">
              <a:srgbClr val="000000">
                <a:alpha val="40000"/>
              </a:srgbClr>
            </a:outerShdw>
          </a:effectLst>
          <a:scene3d>
            <a:camera prst="orthographicFront" fov="0">
              <a:rot lat="0" lon="0" rev="0"/>
            </a:camera>
            <a:lightRig rig="contrasting" dir="t">
              <a:rot lat="0" lon="0" rev="12000000"/>
            </a:lightRig>
          </a:scene3d>
          <a:sp3d prstMaterial="powder">
            <a:bevelT h="508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35000"/>
                <a:satMod val="150000"/>
              </a:schemeClr>
            </a:gs>
            <a:gs pos="45000">
              <a:schemeClr val="phClr">
                <a:shade val="68000"/>
                <a:satMod val="155000"/>
              </a:schemeClr>
            </a:gs>
            <a:gs pos="100000">
              <a:schemeClr val="phClr">
                <a:tint val="70000"/>
                <a:satMod val="175000"/>
              </a:schemeClr>
            </a:gs>
          </a:gsLst>
          <a:lin ang="16200000" scaled="0"/>
        </a:gradFill>
        <a:blipFill>
          <a:blip xmlns:r="http://schemas.openxmlformats.org/officeDocument/2006/relationships" r:embed="rId1">
            <a:duotone>
              <a:schemeClr val="phClr">
                <a:shade val="800"/>
                <a:satMod val="150000"/>
              </a:schemeClr>
              <a:schemeClr val="phClr">
                <a:tint val="80000"/>
                <a:satMod val="150000"/>
              </a:schemeClr>
            </a:duotone>
          </a:blip>
          <a:tile tx="0" ty="0" sx="75000" sy="75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Aspect</Template>
  <TotalTime>47</TotalTime>
  <Words>208</Words>
  <Application>Microsoft Office PowerPoint</Application>
  <PresentationFormat>On-screen Show (4:3)</PresentationFormat>
  <Paragraphs>47</Paragraphs>
  <Slides>6</Slides>
  <Notes>1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6</vt:i4>
      </vt:variant>
    </vt:vector>
  </HeadingPairs>
  <TitlesOfParts>
    <vt:vector size="7" baseType="lpstr">
      <vt:lpstr>Aspect</vt:lpstr>
      <vt:lpstr>Slide 1</vt:lpstr>
      <vt:lpstr>Slide 2</vt:lpstr>
      <vt:lpstr>SČÍTÁNÍ A ODČÍTÁNÍ DO 20</vt:lpstr>
      <vt:lpstr> ZAPIŠ SPRÁVNĚ:</vt:lpstr>
      <vt:lpstr>VRAŤ ČÍSLA NEPOSEDY DO PŘÍKLADŮ</vt:lpstr>
      <vt:lpstr>Vyřeš úlohu:</vt:lpstr>
    </vt:vector>
  </TitlesOfParts>
  <Company>Grizli777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SČÍTÁNÍ A ODČÍTÁNÍ DO 20</dc:title>
  <dc:creator>XXX</dc:creator>
  <cp:lastModifiedBy>XXX</cp:lastModifiedBy>
  <cp:revision>12</cp:revision>
  <dcterms:created xsi:type="dcterms:W3CDTF">2011-11-28T18:07:09Z</dcterms:created>
  <dcterms:modified xsi:type="dcterms:W3CDTF">2011-12-11T15:03:58Z</dcterms:modified>
</cp:coreProperties>
</file>