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2" r:id="rId2"/>
    <p:sldId id="266" r:id="rId3"/>
    <p:sldId id="258" r:id="rId4"/>
    <p:sldId id="263" r:id="rId5"/>
    <p:sldId id="259" r:id="rId6"/>
    <p:sldId id="261" r:id="rId7"/>
    <p:sldId id="265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ddíl bez názvu" id="{20642AE3-2613-4A1A-84FE-DFBA9B45DEF0}">
          <p14:sldIdLst>
            <p14:sldId id="262"/>
            <p14:sldId id="266"/>
            <p14:sldId id="258"/>
            <p14:sldId id="263"/>
            <p14:sldId id="259"/>
            <p14:sldId id="261"/>
            <p14:sldId id="265"/>
            <p14:sldId id="26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84" autoAdjust="0"/>
  </p:normalViewPr>
  <p:slideViewPr>
    <p:cSldViewPr>
      <p:cViewPr>
        <p:scale>
          <a:sx n="79" d="100"/>
          <a:sy n="79" d="100"/>
        </p:scale>
        <p:origin x="-11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792083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NÁZEV:VY_32_INOVACE_3.2.1.1.J19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Strančice, okres Praha - východ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24143" y="1567773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24143" y="1224137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Vitamíny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EC0D3B9-1E35-4EAD-B460-3A24DCD536E7}" type="presOf" srcId="{D1D4F407-5343-4D3F-B5B9-D407B03CAEB4}" destId="{D005CE8C-CC26-4C3E-AC11-E15060ECD759}" srcOrd="0" destOrd="0" presId="urn:microsoft.com/office/officeart/2005/8/layout/target3"/>
    <dgm:cxn modelId="{94BB9328-34BD-4886-ADF3-FEE0FC7432C5}" type="presOf" srcId="{4C35D32F-0EAB-4CD7-82EE-45574DC2A586}" destId="{8BEBB6EC-1DAA-4CAC-8A25-BC0FCBD5DBD5}" srcOrd="0" destOrd="0" presId="urn:microsoft.com/office/officeart/2005/8/layout/target3"/>
    <dgm:cxn modelId="{D99BCCB6-A58D-42AA-BA31-5388D887E189}" type="presOf" srcId="{D1D4F407-5343-4D3F-B5B9-D407B03CAEB4}" destId="{AED2198E-93D5-4001-81B4-73124B309672}" srcOrd="1" destOrd="0" presId="urn:microsoft.com/office/officeart/2005/8/layout/target3"/>
    <dgm:cxn modelId="{664D03E4-F972-48C0-BA1B-A493C498F40E}" type="presOf" srcId="{B651F6E3-6281-48DB-9319-2AEAFDAE7572}" destId="{619D679B-A015-4ECF-8348-D1034C574F40}" srcOrd="0" destOrd="0" presId="urn:microsoft.com/office/officeart/2005/8/layout/target3"/>
    <dgm:cxn modelId="{5BE1389E-73BB-416D-A48B-7F57C7B799A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B461EA7-A257-4D40-8835-DE0702C2FECF}" type="presOf" srcId="{D1B46980-6531-4606-95E6-44980827E919}" destId="{2BE915AB-18AA-4053-B92C-3BFC9ED204BB}" srcOrd="1" destOrd="0" presId="urn:microsoft.com/office/officeart/2005/8/layout/target3"/>
    <dgm:cxn modelId="{E145EB87-BCD0-4C9A-83DB-246A0004F28C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BC431C5-EF57-4A4A-91E8-5698C2F80374}" type="presOf" srcId="{4C35D32F-0EAB-4CD7-82EE-45574DC2A586}" destId="{890E4F0B-2866-4A3F-A3C7-2A14B1797930}" srcOrd="1" destOrd="0" presId="urn:microsoft.com/office/officeart/2005/8/layout/target3"/>
    <dgm:cxn modelId="{53E4B90D-5202-4B61-A7FF-960798F7D78D}" type="presOf" srcId="{B651F6E3-6281-48DB-9319-2AEAFDAE7572}" destId="{6BB5E863-4638-4E1D-BFDE-399D028AC4ED}" srcOrd="1" destOrd="0" presId="urn:microsoft.com/office/officeart/2005/8/layout/target3"/>
    <dgm:cxn modelId="{D3CB7CE1-A90B-4131-BEFF-DEF9B16CBF4C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0B97A99-B64A-407E-B513-1127728C57A0}" type="presOf" srcId="{757F3AB3-0718-4624-B441-E567A8F0AB56}" destId="{333A1088-737F-45CB-B68E-254E46348037}" srcOrd="0" destOrd="0" presId="urn:microsoft.com/office/officeart/2005/8/layout/target3"/>
    <dgm:cxn modelId="{153178E1-9758-4CCE-986B-FCCA15A55BC8}" type="presParOf" srcId="{333A1088-737F-45CB-B68E-254E46348037}" destId="{F5ABB229-8D3B-4694-996A-96F23CF14429}" srcOrd="0" destOrd="0" presId="urn:microsoft.com/office/officeart/2005/8/layout/target3"/>
    <dgm:cxn modelId="{7B194523-68DD-4D06-99D0-A1714AB5BD5D}" type="presParOf" srcId="{333A1088-737F-45CB-B68E-254E46348037}" destId="{F41139FD-01EE-4571-8B17-4FB00FC51163}" srcOrd="1" destOrd="0" presId="urn:microsoft.com/office/officeart/2005/8/layout/target3"/>
    <dgm:cxn modelId="{155A7772-6BB3-40C9-B268-47E9EB017C7E}" type="presParOf" srcId="{333A1088-737F-45CB-B68E-254E46348037}" destId="{D005CE8C-CC26-4C3E-AC11-E15060ECD759}" srcOrd="2" destOrd="0" presId="urn:microsoft.com/office/officeart/2005/8/layout/target3"/>
    <dgm:cxn modelId="{2440660B-E724-4B30-9EEB-4CF7D1C1593A}" type="presParOf" srcId="{333A1088-737F-45CB-B68E-254E46348037}" destId="{2C702D82-9B77-49B7-9568-BB8EB47C3372}" srcOrd="3" destOrd="0" presId="urn:microsoft.com/office/officeart/2005/8/layout/target3"/>
    <dgm:cxn modelId="{3FAB1AAA-9EB6-43F8-8B6A-7381F753D127}" type="presParOf" srcId="{333A1088-737F-45CB-B68E-254E46348037}" destId="{A52A0455-90FF-4808-ABD0-F02540D31D5A}" srcOrd="4" destOrd="0" presId="urn:microsoft.com/office/officeart/2005/8/layout/target3"/>
    <dgm:cxn modelId="{B7669245-7A07-4292-B623-A55D03CC95C9}" type="presParOf" srcId="{333A1088-737F-45CB-B68E-254E46348037}" destId="{6140AFEC-043D-4C43-A2F9-D0F5331DF3A3}" srcOrd="5" destOrd="0" presId="urn:microsoft.com/office/officeart/2005/8/layout/target3"/>
    <dgm:cxn modelId="{5A36ADF9-682A-4BD5-A692-65FF4299D5F4}" type="presParOf" srcId="{333A1088-737F-45CB-B68E-254E46348037}" destId="{9358AC05-5D7D-4327-9F80-1AD486AEA664}" srcOrd="6" destOrd="0" presId="urn:microsoft.com/office/officeart/2005/8/layout/target3"/>
    <dgm:cxn modelId="{7B5963B4-B0DF-4019-B925-8F4B9571225E}" type="presParOf" srcId="{333A1088-737F-45CB-B68E-254E46348037}" destId="{313FC574-E1CD-4FB4-B054-0B805CE0447D}" srcOrd="7" destOrd="0" presId="urn:microsoft.com/office/officeart/2005/8/layout/target3"/>
    <dgm:cxn modelId="{50C32295-6BF7-4320-81FD-7B7113AF566E}" type="presParOf" srcId="{333A1088-737F-45CB-B68E-254E46348037}" destId="{619D679B-A015-4ECF-8348-D1034C574F40}" srcOrd="8" destOrd="0" presId="urn:microsoft.com/office/officeart/2005/8/layout/target3"/>
    <dgm:cxn modelId="{F4CEEA3D-EC96-4926-AAB9-106D65F4AB59}" type="presParOf" srcId="{333A1088-737F-45CB-B68E-254E46348037}" destId="{322283A8-4A27-4CDA-BAE3-F381106A9174}" srcOrd="9" destOrd="0" presId="urn:microsoft.com/office/officeart/2005/8/layout/target3"/>
    <dgm:cxn modelId="{F7A90976-B533-4FFF-839B-2158AE83D89C}" type="presParOf" srcId="{333A1088-737F-45CB-B68E-254E46348037}" destId="{FFC9F71D-1B4F-4AD9-A4A6-86ADEFC8AF5C}" srcOrd="10" destOrd="0" presId="urn:microsoft.com/office/officeart/2005/8/layout/target3"/>
    <dgm:cxn modelId="{D714D518-8CD1-47B5-BF31-532AC0CE6FBD}" type="presParOf" srcId="{333A1088-737F-45CB-B68E-254E46348037}" destId="{25B08C86-7E15-44DC-BE7F-FFB55DD49D12}" srcOrd="11" destOrd="0" presId="urn:microsoft.com/office/officeart/2005/8/layout/target3"/>
    <dgm:cxn modelId="{2B637552-BE6D-448F-99D1-DEB1146A7915}" type="presParOf" srcId="{333A1088-737F-45CB-B68E-254E46348037}" destId="{76644BE8-9D7C-4C09-B250-3D10AF48CBB7}" srcOrd="12" destOrd="0" presId="urn:microsoft.com/office/officeart/2005/8/layout/target3"/>
    <dgm:cxn modelId="{7427637B-0B96-4587-AC42-E36B1461A1C2}" type="presParOf" srcId="{333A1088-737F-45CB-B68E-254E46348037}" destId="{EE85B701-7295-41C0-BA7A-34D3756A2AE6}" srcOrd="13" destOrd="0" presId="urn:microsoft.com/office/officeart/2005/8/layout/target3"/>
    <dgm:cxn modelId="{6309715C-E6D4-4D3A-B5BA-1BBE8CA8489C}" type="presParOf" srcId="{333A1088-737F-45CB-B68E-254E46348037}" destId="{8BEBB6EC-1DAA-4CAC-8A25-BC0FCBD5DBD5}" srcOrd="14" destOrd="0" presId="urn:microsoft.com/office/officeart/2005/8/layout/target3"/>
    <dgm:cxn modelId="{3BCDA860-202A-4025-B524-551CA5A5AA33}" type="presParOf" srcId="{333A1088-737F-45CB-B68E-254E46348037}" destId="{AED2198E-93D5-4001-81B4-73124B309672}" srcOrd="15" destOrd="0" presId="urn:microsoft.com/office/officeart/2005/8/layout/target3"/>
    <dgm:cxn modelId="{0678529E-6CCB-4BC0-9B14-D10D28EA22D2}" type="presParOf" srcId="{333A1088-737F-45CB-B68E-254E46348037}" destId="{2BE915AB-18AA-4053-B92C-3BFC9ED204BB}" srcOrd="16" destOrd="0" presId="urn:microsoft.com/office/officeart/2005/8/layout/target3"/>
    <dgm:cxn modelId="{BB7ED569-60ED-4F74-96B7-49E5D23373DE}" type="presParOf" srcId="{333A1088-737F-45CB-B68E-254E46348037}" destId="{6BB5E863-4638-4E1D-BFDE-399D028AC4ED}" srcOrd="17" destOrd="0" presId="urn:microsoft.com/office/officeart/2005/8/layout/target3"/>
    <dgm:cxn modelId="{8A46F117-5FD4-44EA-9FA3-5BF8339038B6}" type="presParOf" srcId="{333A1088-737F-45CB-B68E-254E46348037}" destId="{5A5FFA88-C948-4069-8E93-59FA12366E83}" srcOrd="18" destOrd="0" presId="urn:microsoft.com/office/officeart/2005/8/layout/target3"/>
    <dgm:cxn modelId="{0C878F9F-1687-4518-B9F0-C481AE86A43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Základní škola Strančice, okres Praha - východ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NÁZEV:VY_32_INOVACE_3.2.1.1.J19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Vitamíny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PROJEKTU: 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8C4FAFD6-3A8E-47FC-95DD-833267395D2F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CC7B7622-10DA-4057-83FC-F9F8DC536FB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193130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CZ.1.07/1.4.00/21.2976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751442" y="1339400"/>
            <a:ext cx="2657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Mgr. Kateřina Schejbalová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8722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navazuje na předešlý výklad látky na téma Výživa, kdy se žáci již seznámili se základními živinami: cukry, tuky, bílkovinami</a:t>
            </a:r>
          </a:p>
          <a:p>
            <a:r>
              <a:rPr lang="cs-CZ" dirty="0" smtClean="0"/>
              <a:t>Tabulka s přehledem vitamínů seznamuje žáky se zdroji vitamínů, ale i s projevy jejich nedostatku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72205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VITAMÍNY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Umožňují průběh chemických reakcí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Člověk si většinu neumí vyrobit, proto je přijímá ve stravě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Zdroje: zelenina, ovoce = denně asi 500 g!!!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Další zdroje: maso, mléko, vejce…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VITAMÍNY DĚLÍME: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dirty="0" smtClean="0">
                <a:solidFill>
                  <a:schemeClr val="tx2"/>
                </a:solidFill>
              </a:rPr>
              <a:t>VITAMÍNY ROZPUSTNÉ VE VODĚ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Vitamin C, vitamíny řady B</a:t>
            </a:r>
          </a:p>
          <a:p>
            <a:endParaRPr lang="cs-CZ" b="0" dirty="0"/>
          </a:p>
          <a:p>
            <a:pPr marL="342900" indent="-342900">
              <a:buFont typeface="Wingdings" pitchFamily="2" charset="2"/>
              <a:buChar char="q"/>
            </a:pPr>
            <a:r>
              <a:rPr lang="cs-CZ" dirty="0" smtClean="0">
                <a:solidFill>
                  <a:schemeClr val="tx2"/>
                </a:solidFill>
              </a:rPr>
              <a:t>VITAMÍNY ROZPUSTNÉ V TUCÍCH</a:t>
            </a:r>
          </a:p>
          <a:p>
            <a:r>
              <a:rPr lang="cs-CZ" dirty="0" smtClean="0"/>
              <a:t>A, D, E, K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13536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4568"/>
            <a:ext cx="7620000" cy="5884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6165304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 vitamínů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9233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22" t="39298" r="5849" b="12854"/>
          <a:stretch/>
        </p:blipFill>
        <p:spPr>
          <a:xfrm>
            <a:off x="-9309" y="0"/>
            <a:ext cx="8892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9552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MINERÁLNÍ LÁTKY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LIDSKÉ TĚLO POTŘEBUJE MINERÁLNÍ LÁTKY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VÁPNÍK- CA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DRASLÍK- 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ŽELEZO – </a:t>
            </a:r>
            <a:r>
              <a:rPr lang="cs-CZ" dirty="0" err="1" smtClean="0"/>
              <a:t>Fe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FOSFOR- 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71325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Voda , pitný režim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Součást tělních tekutin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Přijímáme jí v nápojích a potravě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Přebytek vody tělo vyloučí močí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Dodržovat pitný režim: alespoň 2 litry tekutiny denně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Vhodné pít vodu, </a:t>
            </a:r>
            <a:r>
              <a:rPr lang="cs-CZ" dirty="0"/>
              <a:t>č</a:t>
            </a:r>
            <a:r>
              <a:rPr lang="cs-CZ" dirty="0" smtClean="0"/>
              <a:t>erstvé šťávy, čaje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Při horku a fyzické námaze zvýšit příjem vody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13015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Obrázek zdroj vitamínů: </a:t>
            </a:r>
            <a:r>
              <a:rPr lang="cs-CZ" b="0" dirty="0"/>
              <a:t>Vitamíny: ovoce vystavené na trhu. In: </a:t>
            </a:r>
            <a:r>
              <a:rPr lang="cs-CZ" b="0" i="1" dirty="0" err="1"/>
              <a:t>Wikipedia</a:t>
            </a:r>
            <a:r>
              <a:rPr lang="cs-CZ" b="0" dirty="0"/>
              <a:t>: </a:t>
            </a:r>
            <a:r>
              <a:rPr lang="cs-CZ" b="0" i="1" dirty="0" err="1"/>
              <a:t>the</a:t>
            </a:r>
            <a:r>
              <a:rPr lang="cs-CZ" b="0" i="1" dirty="0"/>
              <a:t> free </a:t>
            </a:r>
            <a:r>
              <a:rPr lang="cs-CZ" b="0" i="1" dirty="0" err="1"/>
              <a:t>encyclopedia</a:t>
            </a:r>
            <a:r>
              <a:rPr lang="cs-CZ" b="0" dirty="0"/>
              <a:t> [online]. San Francisco (CA): </a:t>
            </a:r>
            <a:r>
              <a:rPr lang="cs-CZ" b="0" dirty="0" err="1"/>
              <a:t>Wikimedia</a:t>
            </a:r>
            <a:r>
              <a:rPr lang="cs-CZ" b="0" dirty="0"/>
              <a:t> </a:t>
            </a:r>
            <a:r>
              <a:rPr lang="cs-CZ" b="0" dirty="0" err="1"/>
              <a:t>Foundation</a:t>
            </a:r>
            <a:r>
              <a:rPr lang="cs-CZ" b="0" dirty="0"/>
              <a:t>, 2001-, 5.6.2005 [cit. 2011-11-10]. Dostupné z: http://cs.wikipedia.org/wiki/Soubor:La_Boqueria.JPG</a:t>
            </a:r>
          </a:p>
          <a:p>
            <a:r>
              <a:rPr lang="cs-CZ" b="0" dirty="0"/>
              <a:t/>
            </a:r>
            <a:br>
              <a:rPr lang="cs-CZ" b="0" dirty="0"/>
            </a:br>
            <a:r>
              <a:rPr lang="cs-CZ" b="0" dirty="0" smtClean="0"/>
              <a:t>Tabulka použita z </a:t>
            </a:r>
            <a:r>
              <a:rPr lang="cs-CZ" b="0" dirty="0" err="1" smtClean="0"/>
              <a:t>učebnice:</a:t>
            </a:r>
            <a:r>
              <a:rPr lang="cs-CZ" b="0" dirty="0" err="1"/>
              <a:t>DROZDOVÁ</a:t>
            </a:r>
            <a:r>
              <a:rPr lang="cs-CZ" b="0" dirty="0"/>
              <a:t>, Eva, Lenka KLINKOVSKÁ a Pavel LÍZAL. </a:t>
            </a:r>
            <a:r>
              <a:rPr lang="cs-CZ" b="0" i="1" dirty="0"/>
              <a:t>Přírodopis</a:t>
            </a:r>
            <a:r>
              <a:rPr lang="cs-CZ" b="0" dirty="0"/>
              <a:t>: </a:t>
            </a:r>
            <a:r>
              <a:rPr lang="cs-CZ" b="0" i="1" dirty="0"/>
              <a:t>Biologie člověka učebnice</a:t>
            </a:r>
            <a:r>
              <a:rPr lang="cs-CZ" b="0" dirty="0"/>
              <a:t>. Brno: Nová škola, s.r.o., 2009. ISBN 80-7289-111-1.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37206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46</TotalTime>
  <Words>202</Words>
  <Application>Microsoft Office PowerPoint</Application>
  <PresentationFormat>Předvádění na obrazovce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Základní</vt:lpstr>
      <vt:lpstr>Prezentace aplikace PowerPoint</vt:lpstr>
      <vt:lpstr>anotace</vt:lpstr>
      <vt:lpstr>VITAMÍNY </vt:lpstr>
      <vt:lpstr>Prezentace aplikace PowerPoint</vt:lpstr>
      <vt:lpstr>Prezentace aplikace PowerPoint</vt:lpstr>
      <vt:lpstr>MINERÁLNÍ LÁTKY</vt:lpstr>
      <vt:lpstr>Voda , pitný režim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0CGZ</dc:creator>
  <cp:lastModifiedBy>0CGZ</cp:lastModifiedBy>
  <cp:revision>9</cp:revision>
  <dcterms:created xsi:type="dcterms:W3CDTF">2012-01-16T19:23:19Z</dcterms:created>
  <dcterms:modified xsi:type="dcterms:W3CDTF">2012-02-27T19:59:46Z</dcterms:modified>
</cp:coreProperties>
</file>