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8" r:id="rId4"/>
    <p:sldId id="269" r:id="rId5"/>
    <p:sldId id="266" r:id="rId6"/>
    <p:sldId id="267" r:id="rId7"/>
    <p:sldId id="271" r:id="rId8"/>
    <p:sldId id="272" r:id="rId9"/>
    <p:sldId id="270" r:id="rId10"/>
    <p:sldId id="273" r:id="rId11"/>
    <p:sldId id="274" r:id="rId12"/>
    <p:sldId id="275" r:id="rId13"/>
    <p:sldId id="264" r:id="rId14"/>
    <p:sldId id="265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44B4324-B396-4F51-9119-28479C654D1C}">
          <p14:sldIdLst>
            <p14:sldId id="256"/>
            <p14:sldId id="257"/>
            <p14:sldId id="268"/>
            <p14:sldId id="269"/>
            <p14:sldId id="266"/>
            <p14:sldId id="267"/>
          </p14:sldIdLst>
        </p14:section>
        <p14:section name="Oddíl bez názvu" id="{363F4981-D5A3-4775-8743-8019D97AA426}">
          <p14:sldIdLst>
            <p14:sldId id="271"/>
            <p14:sldId id="272"/>
            <p14:sldId id="270"/>
            <p14:sldId id="273"/>
            <p14:sldId id="274"/>
            <p14:sldId id="275"/>
            <p14:sldId id="264"/>
            <p14:sldId id="265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74" autoAdjust="0"/>
    <p:restoredTop sz="86482" autoAdjust="0"/>
  </p:normalViewPr>
  <p:slideViewPr>
    <p:cSldViewPr>
      <p:cViewPr varScale="1">
        <p:scale>
          <a:sx n="74" d="100"/>
          <a:sy n="74" d="100"/>
        </p:scale>
        <p:origin x="-69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VY_32_INOVACE_MAT1_16_Geometrie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a Mateřská škola Dublovice, okres Příbram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Gabriela Falcová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Geometrie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CZ.1.07/1.4.00/21.3399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ScaleX="100000" custScaleY="100000" custLinFactNeighborX="216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891" custLinFactNeighborY="58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39802" cy="33398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69901" y="0"/>
          <a:ext cx="6539010" cy="33398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a Mateřská škola Dublovice, okres Příbram</a:t>
          </a:r>
          <a:endParaRPr lang="cs-CZ" sz="2000" kern="1200" dirty="0"/>
        </a:p>
      </dsp:txBody>
      <dsp:txXfrm>
        <a:off x="1669901" y="0"/>
        <a:ext cx="6539010" cy="534368"/>
      </dsp:txXfrm>
    </dsp:sp>
    <dsp:sp modelId="{A52A0455-90FF-4808-ABD0-F02540D31D5A}">
      <dsp:nvSpPr>
        <dsp:cNvPr id="0" name=""/>
        <dsp:cNvSpPr/>
      </dsp:nvSpPr>
      <dsp:spPr>
        <a:xfrm>
          <a:off x="350679" y="534368"/>
          <a:ext cx="2638443" cy="26384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69901" y="534368"/>
          <a:ext cx="6539010" cy="26384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Gabriela Falcová</a:t>
          </a:r>
          <a:endParaRPr lang="cs-CZ" sz="2000" kern="1200" dirty="0"/>
        </a:p>
      </dsp:txBody>
      <dsp:txXfrm>
        <a:off x="1669901" y="534368"/>
        <a:ext cx="6539010" cy="534368"/>
      </dsp:txXfrm>
    </dsp:sp>
    <dsp:sp modelId="{313FC574-E1CD-4FB4-B054-0B805CE0447D}">
      <dsp:nvSpPr>
        <dsp:cNvPr id="0" name=""/>
        <dsp:cNvSpPr/>
      </dsp:nvSpPr>
      <dsp:spPr>
        <a:xfrm>
          <a:off x="701358" y="1068736"/>
          <a:ext cx="1937085" cy="19370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69901" y="1080126"/>
          <a:ext cx="6539010" cy="19370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baseline="0" dirty="0" smtClean="0"/>
            <a:t>VY_32_INOVACE_MAT1_16_Geometrie </a:t>
          </a:r>
          <a:endParaRPr lang="cs-CZ" sz="2000" kern="1200" dirty="0"/>
        </a:p>
      </dsp:txBody>
      <dsp:txXfrm>
        <a:off x="1669901" y="1080126"/>
        <a:ext cx="6539010" cy="534368"/>
      </dsp:txXfrm>
    </dsp:sp>
    <dsp:sp modelId="{FFC9F71D-1B4F-4AD9-A4A6-86ADEFC8AF5C}">
      <dsp:nvSpPr>
        <dsp:cNvPr id="0" name=""/>
        <dsp:cNvSpPr/>
      </dsp:nvSpPr>
      <dsp:spPr>
        <a:xfrm>
          <a:off x="1052037" y="1603104"/>
          <a:ext cx="1235726" cy="12357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69901" y="1603104"/>
          <a:ext cx="6539010" cy="12357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Geometrie</a:t>
          </a:r>
          <a:endParaRPr lang="cs-CZ" sz="2000" kern="1200" dirty="0"/>
        </a:p>
      </dsp:txBody>
      <dsp:txXfrm>
        <a:off x="1669901" y="1603104"/>
        <a:ext cx="6539010" cy="534368"/>
      </dsp:txXfrm>
    </dsp:sp>
    <dsp:sp modelId="{EE85B701-7295-41C0-BA7A-34D3756A2AE6}">
      <dsp:nvSpPr>
        <dsp:cNvPr id="0" name=""/>
        <dsp:cNvSpPr/>
      </dsp:nvSpPr>
      <dsp:spPr>
        <a:xfrm>
          <a:off x="1402716" y="2137473"/>
          <a:ext cx="534368" cy="5343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69901" y="2137473"/>
          <a:ext cx="6539010" cy="5343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CZ.1.07/1.4.00/21.3399</a:t>
          </a:r>
          <a:endParaRPr lang="cs-CZ" sz="2000" kern="1200" dirty="0"/>
        </a:p>
      </dsp:txBody>
      <dsp:txXfrm>
        <a:off x="1669901" y="2137473"/>
        <a:ext cx="6539010" cy="5343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media" Target="../media/media2.wav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2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05693599"/>
              </p:ext>
            </p:extLst>
          </p:nvPr>
        </p:nvGraphicFramePr>
        <p:xfrm>
          <a:off x="467544" y="404664"/>
          <a:ext cx="8208912" cy="33398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229600" cy="4525963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materiál určen pro žáky prvního ročníku</a:t>
            </a:r>
          </a:p>
          <a:p>
            <a:pPr marL="0" indent="0">
              <a:buNone/>
            </a:pPr>
            <a:r>
              <a:rPr lang="cs-CZ" dirty="0" smtClean="0"/>
              <a:t>     základní školy</a:t>
            </a:r>
          </a:p>
          <a:p>
            <a:r>
              <a:rPr lang="cs-CZ" dirty="0" smtClean="0"/>
              <a:t>využitelný při práci s interaktivní tabulí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Poznej geometrické tvary:</a:t>
            </a:r>
            <a:br>
              <a:rPr lang="cs-CZ" sz="3600" dirty="0" smtClean="0">
                <a:solidFill>
                  <a:srgbClr val="FF0000"/>
                </a:solidFill>
              </a:rPr>
            </a:b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8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2420888"/>
            <a:ext cx="1296144" cy="259228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vyjmutí 4"/>
          <p:cNvSpPr/>
          <p:nvPr/>
        </p:nvSpPr>
        <p:spPr>
          <a:xfrm>
            <a:off x="2627784" y="3356992"/>
            <a:ext cx="2232248" cy="199452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94775" y="4437112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292080" y="2204864"/>
            <a:ext cx="1359895" cy="136815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053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Poznej geometrické tvary:</a:t>
            </a:r>
            <a:br>
              <a:rPr lang="cs-CZ" dirty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obdélník         </a:t>
            </a:r>
            <a:r>
              <a:rPr lang="cs-CZ" sz="3600" dirty="0" smtClean="0">
                <a:solidFill>
                  <a:srgbClr val="0070C0"/>
                </a:solidFill>
              </a:rPr>
              <a:t>trojúhelník   </a:t>
            </a:r>
            <a:r>
              <a:rPr lang="cs-CZ" sz="3600" dirty="0" smtClean="0">
                <a:solidFill>
                  <a:srgbClr val="FFC000"/>
                </a:solidFill>
              </a:rPr>
              <a:t>   kruh</a:t>
            </a: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                                                                </a:t>
            </a: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                                                           </a:t>
            </a:r>
            <a:r>
              <a:rPr lang="cs-CZ" dirty="0">
                <a:solidFill>
                  <a:srgbClr val="FF0000"/>
                </a:solidFill>
              </a:rPr>
              <a:t>čtverec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516216" y="4785144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2987824" y="3284984"/>
            <a:ext cx="1872208" cy="18002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220072" y="2708920"/>
            <a:ext cx="1152128" cy="108012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38436" y="2564904"/>
            <a:ext cx="1418456" cy="2869371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991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Poznej tělesa: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6660232" y="2060848"/>
            <a:ext cx="1216152" cy="237626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1187624" y="2640904"/>
            <a:ext cx="1216152" cy="1216152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lechovka 11"/>
          <p:cNvSpPr/>
          <p:nvPr/>
        </p:nvSpPr>
        <p:spPr>
          <a:xfrm>
            <a:off x="4089005" y="2060848"/>
            <a:ext cx="1433152" cy="1728192"/>
          </a:xfrm>
          <a:prstGeom prst="can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555776" y="4353739"/>
            <a:ext cx="1512168" cy="139330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995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Poznej tělesa: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krychle </a:t>
            </a:r>
            <a:r>
              <a:rPr lang="cs-CZ" sz="2800" dirty="0" smtClean="0">
                <a:solidFill>
                  <a:srgbClr val="FF0000"/>
                </a:solidFill>
              </a:rPr>
              <a:t>                 </a:t>
            </a:r>
            <a:r>
              <a:rPr lang="cs-CZ" sz="3600" dirty="0" smtClean="0">
                <a:solidFill>
                  <a:srgbClr val="00B050"/>
                </a:solidFill>
              </a:rPr>
              <a:t>válec                      </a:t>
            </a:r>
            <a:r>
              <a:rPr lang="cs-CZ" sz="3600" dirty="0" smtClean="0">
                <a:solidFill>
                  <a:srgbClr val="0070C0"/>
                </a:solidFill>
              </a:rPr>
              <a:t>kvádr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70C0"/>
                </a:solidFill>
              </a:rPr>
              <a:t>                                                     </a:t>
            </a:r>
          </a:p>
          <a:p>
            <a:pPr marL="0" indent="0">
              <a:buNone/>
            </a:pPr>
            <a:endParaRPr lang="cs-CZ" sz="36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36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FFC000"/>
                </a:solidFill>
              </a:rPr>
              <a:t>koule</a:t>
            </a:r>
            <a:r>
              <a:rPr lang="cs-CZ" sz="3600" dirty="0" smtClean="0">
                <a:solidFill>
                  <a:srgbClr val="0070C0"/>
                </a:solidFill>
              </a:rPr>
              <a:t>                             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936299" y="2636912"/>
            <a:ext cx="1216152" cy="1216152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lechovka 10"/>
          <p:cNvSpPr/>
          <p:nvPr/>
        </p:nvSpPr>
        <p:spPr>
          <a:xfrm>
            <a:off x="3581314" y="2584908"/>
            <a:ext cx="1152128" cy="1720208"/>
          </a:xfrm>
          <a:prstGeom prst="can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6623870" y="2384884"/>
            <a:ext cx="1216152" cy="222426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936299" y="4941168"/>
            <a:ext cx="1465312" cy="134013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793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Kolik kvádrů vidíš na obrázku?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modré kvádry ……….</a:t>
            </a:r>
          </a:p>
          <a:p>
            <a:r>
              <a:rPr lang="cs-CZ" sz="3600" dirty="0" smtClean="0">
                <a:solidFill>
                  <a:srgbClr val="FFC000"/>
                </a:solidFill>
              </a:rPr>
              <a:t>žluté kvádry     …..….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celkem kvádrů…………………………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9" name="Picture 5" descr="C:\Users\ucitel\AppData\Local\Microsoft\Windows\Temporary Internet Files\Content.IE5\S7687CZ2\MP9004385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543455"/>
            <a:ext cx="6732240" cy="3331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0394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Kolik kvádrů vidíš na obrázku?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70C0"/>
                </a:solidFill>
              </a:rPr>
              <a:t>modré kvádry </a:t>
            </a:r>
            <a:r>
              <a:rPr lang="cs-CZ" dirty="0" smtClean="0"/>
              <a:t>… 7…….</a:t>
            </a:r>
            <a:endParaRPr lang="cs-CZ" dirty="0"/>
          </a:p>
          <a:p>
            <a:r>
              <a:rPr lang="cs-CZ" dirty="0">
                <a:solidFill>
                  <a:srgbClr val="FFC000"/>
                </a:solidFill>
              </a:rPr>
              <a:t>žluté kvádry     </a:t>
            </a:r>
            <a:r>
              <a:rPr lang="cs-CZ" dirty="0" smtClean="0">
                <a:solidFill>
                  <a:srgbClr val="FFC000"/>
                </a:solidFill>
              </a:rPr>
              <a:t>…</a:t>
            </a:r>
            <a:r>
              <a:rPr lang="cs-CZ" dirty="0" smtClean="0"/>
              <a:t>3</a:t>
            </a:r>
            <a:r>
              <a:rPr lang="cs-CZ" dirty="0" smtClean="0">
                <a:solidFill>
                  <a:srgbClr val="FFC000"/>
                </a:solidFill>
              </a:rPr>
              <a:t>..….</a:t>
            </a:r>
            <a:endParaRPr lang="cs-CZ" dirty="0">
              <a:solidFill>
                <a:srgbClr val="FFC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celkem kvádrů</a:t>
            </a:r>
            <a:r>
              <a:rPr lang="cs-CZ" dirty="0" smtClean="0"/>
              <a:t>……7+3= 10………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S7687CZ2\MP9004385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3341499"/>
            <a:ext cx="6400800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8895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11560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Přiřaď k sobě správné geometrické tvary: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19872" y="2280623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308304" y="4725144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940152" y="1700808"/>
            <a:ext cx="2160240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17794" y="4591999"/>
            <a:ext cx="2181944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047093" y="2280623"/>
            <a:ext cx="914400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004048" y="4581128"/>
            <a:ext cx="1393304" cy="136815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425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Přiřaď k sobě správné geometrické tvary:</a:t>
            </a:r>
          </a:p>
        </p:txBody>
      </p:sp>
      <p:sp>
        <p:nvSpPr>
          <p:cNvPr id="8" name="Obdélník 7"/>
          <p:cNvSpPr/>
          <p:nvPr/>
        </p:nvSpPr>
        <p:spPr>
          <a:xfrm>
            <a:off x="833096" y="486916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771800" y="4915182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02155" y="3484891"/>
            <a:ext cx="2181944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047093" y="1823423"/>
            <a:ext cx="914400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839037" y="1596547"/>
            <a:ext cx="1393304" cy="136815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442126" y="3484891"/>
            <a:ext cx="2282552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792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14400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Kolik  krychlí vidíš na obrázku?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925513" y="1327150"/>
            <a:ext cx="8218487" cy="47990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…………                               </a:t>
            </a:r>
          </a:p>
          <a:p>
            <a:pPr marL="0" indent="0">
              <a:buNone/>
            </a:pPr>
            <a:r>
              <a:rPr lang="cs-CZ" dirty="0">
                <a:solidFill>
                  <a:srgbClr val="92D050"/>
                </a:solidFill>
              </a:rPr>
              <a:t> </a:t>
            </a:r>
            <a:r>
              <a:rPr lang="cs-CZ" dirty="0" smtClean="0">
                <a:solidFill>
                  <a:srgbClr val="92D050"/>
                </a:solidFill>
              </a:rPr>
              <a:t>                                                             …………</a:t>
            </a:r>
          </a:p>
          <a:p>
            <a:pPr marL="0" indent="0">
              <a:buNone/>
            </a:pPr>
            <a:endParaRPr lang="cs-CZ" dirty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………....         </a:t>
            </a:r>
            <a:r>
              <a:rPr lang="cs-CZ" dirty="0" smtClean="0">
                <a:solidFill>
                  <a:srgbClr val="FF0000"/>
                </a:solidFill>
              </a:rPr>
              <a:t>                 celkem……………………….</a:t>
            </a:r>
            <a:endParaRPr lang="cs-CZ" dirty="0">
              <a:solidFill>
                <a:srgbClr val="92D050"/>
              </a:solidFill>
            </a:endParaRPr>
          </a:p>
        </p:txBody>
      </p:sp>
      <p:pic>
        <p:nvPicPr>
          <p:cNvPr id="3086" name="Picture 14" descr="C:\Users\ucitel\AppData\Local\Microsoft\Windows\Temporary Internet Files\Content.IE5\S7687CZ2\MP9003089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652" y="3905324"/>
            <a:ext cx="2232248" cy="132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ucitel\AppData\Local\Microsoft\Windows\Temporary Internet Files\Content.IE5\AM1I8PN9\MM90028363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97665"/>
            <a:ext cx="2088232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ucitel\AppData\Local\Microsoft\Windows\Temporary Internet Files\Content.IE5\DE4CGPLA\MP90028970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327524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898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70C0"/>
                </a:solidFill>
              </a:rPr>
              <a:t>Kolik  krychlí vidíš na obrázku?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5800" dirty="0" smtClean="0">
                <a:solidFill>
                  <a:srgbClr val="FF0000"/>
                </a:solidFill>
              </a:rPr>
              <a:t>……4……..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   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                         </a:t>
            </a:r>
            <a:r>
              <a:rPr lang="cs-CZ" sz="4600" dirty="0" smtClean="0">
                <a:solidFill>
                  <a:srgbClr val="FF0000"/>
                </a:solidFill>
              </a:rPr>
              <a:t>…………6</a:t>
            </a:r>
            <a:endParaRPr lang="cs-CZ" sz="4600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sz="4600" dirty="0" smtClean="0">
                <a:solidFill>
                  <a:srgbClr val="002060"/>
                </a:solidFill>
              </a:rPr>
              <a:t>…2…</a:t>
            </a:r>
            <a:r>
              <a:rPr lang="cs-CZ" dirty="0" smtClean="0">
                <a:solidFill>
                  <a:srgbClr val="002060"/>
                </a:solidFill>
              </a:rPr>
              <a:t>……                                       </a:t>
            </a:r>
            <a:r>
              <a:rPr lang="cs-CZ" sz="4600" dirty="0" smtClean="0">
                <a:solidFill>
                  <a:srgbClr val="FF0000"/>
                </a:solidFill>
              </a:rPr>
              <a:t>celkem</a:t>
            </a:r>
            <a:r>
              <a:rPr lang="cs-CZ" sz="4600" dirty="0" smtClean="0"/>
              <a:t>……4+6+2=12……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endParaRPr lang="cs-CZ" dirty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endParaRPr lang="cs-CZ" dirty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endParaRPr lang="cs-CZ" dirty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endParaRPr lang="cs-CZ" dirty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endParaRPr lang="cs-CZ" dirty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endParaRPr lang="cs-CZ" dirty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endParaRPr lang="cs-CZ" dirty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4" name="Picture 14" descr="C:\Users\ucitel\AppData\Local\Microsoft\Windows\Temporary Internet Files\Content.IE5\S7687CZ2\MP9003089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652" y="3905324"/>
            <a:ext cx="2232248" cy="132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5" descr="C:\Users\ucitel\AppData\Local\Microsoft\Windows\Temporary Internet Files\Content.IE5\AM1I8PN9\MM90028363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97665"/>
            <a:ext cx="2088232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6" descr="C:\Users\ucitel\AppData\Local\Microsoft\Windows\Temporary Internet Files\Content.IE5\DE4CGPLA\MP90028970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12776"/>
            <a:ext cx="3024336" cy="2778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4892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3563888" y="2348880"/>
            <a:ext cx="2808312" cy="25202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8" name="MS900069451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048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74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2627784" y="2096852"/>
            <a:ext cx="4392488" cy="2664296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8" name="Zahnutá šipka nahoru 7">
            <a:hlinkClick r:id="" action="ppaction://noaction"/>
          </p:cNvPr>
          <p:cNvSpPr/>
          <p:nvPr/>
        </p:nvSpPr>
        <p:spPr>
          <a:xfrm>
            <a:off x="7236296" y="5201471"/>
            <a:ext cx="1216152" cy="73152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2744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3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160</Words>
  <Application>Microsoft Office PowerPoint</Application>
  <PresentationFormat>Předvádění na obrazovce (4:3)</PresentationFormat>
  <Paragraphs>78</Paragraphs>
  <Slides>15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Poznej geometrické tvary: </vt:lpstr>
      <vt:lpstr>Poznej geometrické tvary: </vt:lpstr>
      <vt:lpstr>Poznej tělesa:</vt:lpstr>
      <vt:lpstr>Poznej tělesa:</vt:lpstr>
      <vt:lpstr>Kolik kvádrů vidíš na obrázku?</vt:lpstr>
      <vt:lpstr>Kolik kvádrů vidíš na obrázku?</vt:lpstr>
      <vt:lpstr>Přiřaď k sobě správné geometrické tvary:</vt:lpstr>
      <vt:lpstr>Přiřaď k sobě správné geometrické tvary:</vt:lpstr>
      <vt:lpstr>Kolik  krychlí vidíš na obrázku?</vt:lpstr>
      <vt:lpstr>Kolik  krychlí vidíš na obrázku?</vt:lpstr>
      <vt:lpstr>Správná odpověď</vt:lpstr>
      <vt:lpstr>Špatná odpověď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61</cp:revision>
  <dcterms:created xsi:type="dcterms:W3CDTF">2011-06-20T10:40:08Z</dcterms:created>
  <dcterms:modified xsi:type="dcterms:W3CDTF">2012-06-12T21:21:54Z</dcterms:modified>
</cp:coreProperties>
</file>