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75" r:id="rId2"/>
    <p:sldId id="276" r:id="rId3"/>
    <p:sldId id="272" r:id="rId4"/>
    <p:sldId id="274" r:id="rId5"/>
    <p:sldId id="278" r:id="rId6"/>
    <p:sldId id="279" r:id="rId7"/>
    <p:sldId id="280" r:id="rId8"/>
    <p:sldId id="277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2CAA69E-2441-4002-BF8D-B04F25345C42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8E4A3CE-0FE5-4484-B0B6-4406EEC0EC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751248-7B8D-49B4-BB9F-915B44541042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C90A00-4068-4DB0-AA75-207C2DDCF2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0B96B-8D9B-4EAC-834F-E71A4E129BCF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C0423-407B-4460-AFA9-9C228667BF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368480-2511-4483-91AB-9EDEE1532F62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84F50D-5E04-4D91-8F14-9AFC646929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A60D1-B310-4DC1-8925-052B4CBC1D51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08070-CAF9-4004-8CF1-50E823F808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D87AB9F-580C-4B67-A334-46A42ADCA073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F19ABEA-E07E-4F7B-A5A5-D20E4E1D4E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2C130-667F-4F4F-A9B8-F994C0A92755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1BC13-999B-4DCC-9A66-B3B810CF7A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DB4F206-5A1F-440A-AED5-27115A2C4569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E4043BE-8C6D-4D89-BAA6-09354045C6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7A584AE-12BA-4998-AB2F-35DE8B5713C4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B9F0868-2090-4081-AF53-B0F4D6A884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12650B8-893D-4C80-B122-D5B410F416AE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8E7A0CC-65DE-40B1-AA48-8E0F0C0171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52013-B8F4-4DDB-997E-246ED505A9EB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083E2-EAE5-40EB-A9BA-F9DE0D7B4D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21567-E0AA-4D5E-881E-5F92AC0310E6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1BD47-284B-4AB1-AFB5-BF3CE850BA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6D82E73-A51D-4005-A7C6-06E3EE69FE99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46250FF-71A4-404F-81F7-3D779CA9A0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22" r:id="rId5"/>
    <p:sldLayoutId id="2147483717" r:id="rId6"/>
    <p:sldLayoutId id="2147483723" r:id="rId7"/>
    <p:sldLayoutId id="2147483724" r:id="rId8"/>
    <p:sldLayoutId id="2147483725" r:id="rId9"/>
    <p:sldLayoutId id="2147483716" r:id="rId10"/>
    <p:sldLayoutId id="2147483715" r:id="rId11"/>
  </p:sldLayoutIdLst>
  <p:transition spd="slow">
    <p:split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975"/>
            <a:ext cx="9144000" cy="8636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chemeClr val="tx2">
                    <a:satMod val="130000"/>
                  </a:schemeClr>
                </a:solidFill>
                <a:latin typeface="+mn-lt"/>
              </a:rPr>
              <a:t>Délka kružnice</a:t>
            </a:r>
            <a:endParaRPr lang="cs-CZ" sz="2800" b="1" dirty="0">
              <a:solidFill>
                <a:schemeClr val="tx2">
                  <a:satMod val="130000"/>
                </a:schemeClr>
              </a:solidFill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56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 flipH="1">
            <a:off x="650875" y="373063"/>
            <a:ext cx="8208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>
                <a:solidFill>
                  <a:schemeClr val="tx2"/>
                </a:solidFill>
                <a:latin typeface="Calibri" pitchFamily="34" charset="0"/>
              </a:rPr>
              <a:t>VY_32_INOVACE_079_Délka kružnice</a:t>
            </a:r>
            <a:endParaRPr lang="cs-CZ">
              <a:solidFill>
                <a:schemeClr val="tx2"/>
              </a:solidFill>
              <a:latin typeface="Gill Sans MT" pitchFamily="34" charset="-18"/>
            </a:endParaRP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149725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4"/>
          <p:cNvSpPr txBox="1">
            <a:spLocks noChangeArrowheads="1"/>
          </p:cNvSpPr>
          <p:nvPr/>
        </p:nvSpPr>
        <p:spPr bwMode="auto">
          <a:xfrm>
            <a:off x="387350" y="2060575"/>
            <a:ext cx="84963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Autor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: Ing. Janeček Jaroslav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Vytvořeno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: 18.10.2011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Stupeň a typ vzdělávání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: II. Stupeň - základní</a:t>
            </a:r>
          </a:p>
          <a:p>
            <a:endParaRPr lang="cs-CZ" sz="1600">
              <a:solidFill>
                <a:schemeClr val="tx2"/>
              </a:solidFill>
              <a:latin typeface="Gill Sans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Vzdělávací oblast: 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Inovace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Vzdělávací obor: 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Matematika –  8. ročník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Téma: 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Délka kružnice</a:t>
            </a:r>
          </a:p>
          <a:p>
            <a:endParaRPr lang="cs-CZ" sz="1600">
              <a:solidFill>
                <a:schemeClr val="tx2"/>
              </a:solidFill>
              <a:latin typeface="Gill Sans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Anotace: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 Žák se seznámí s historií vývoje výpočtu délky kružnice. Se způsobem výpočtu podle vzorce a významem čísla pí.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Druh učebního materiálu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: prezentace + procvičování.</a:t>
            </a:r>
          </a:p>
          <a:p>
            <a:endParaRPr lang="cs-CZ" sz="1600">
              <a:solidFill>
                <a:schemeClr val="tx2"/>
              </a:solidFill>
              <a:latin typeface="Gill Sans MT" pitchFamily="34" charset="-18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 pitchFamily="34" charset="-18"/>
              </a:rPr>
              <a:t>Očekávaný výstup</a:t>
            </a:r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: </a:t>
            </a:r>
          </a:p>
          <a:p>
            <a:r>
              <a:rPr lang="cs-CZ" sz="1600">
                <a:solidFill>
                  <a:schemeClr val="tx2"/>
                </a:solidFill>
                <a:latin typeface="Gill Sans MT" pitchFamily="34" charset="-18"/>
              </a:rPr>
              <a:t>Žák zvládne výpočet délky kružnice a aplikace vzorce do praktických výpočtů.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4925" y="766763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cs-CZ" sz="2800" b="1" dirty="0" smtClean="0">
                <a:latin typeface="+mn-lt"/>
              </a:rPr>
              <a:t>Délka kružnice</a:t>
            </a:r>
            <a:endParaRPr lang="cs-CZ" sz="2800" b="1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Délka kružnice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Délku kružnice </a:t>
            </a:r>
            <a:r>
              <a:rPr lang="cs-CZ" sz="2400" b="1" i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ovlivňuje průměr této kružnice – </a:t>
            </a:r>
            <a:r>
              <a:rPr lang="cs-CZ" sz="2400" b="1" i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Bylo zjištěno praktickým měřením, že pro délku kružnice (obvod kruhu) platí: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3,1. </a:t>
            </a:r>
            <a:r>
              <a:rPr lang="cs-CZ" sz="2400" b="1" i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400" b="1" i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3,2. </a:t>
            </a:r>
            <a:r>
              <a:rPr lang="cs-CZ" sz="2400" b="1" i="1" smtClean="0">
                <a:latin typeface="Times New Roman" pitchFamily="18" charset="0"/>
                <a:cs typeface="Times New Roman" pitchFamily="18" charset="0"/>
              </a:rPr>
              <a:t>d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Již před naším letopočtem bylo zjištěno, že délka kruhu je přibližně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22/7. </a:t>
            </a:r>
            <a:r>
              <a:rPr lang="cs-CZ" sz="2400" b="1" i="1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Archimédes ze Syrakus k výpočtu použil 96 úhelník.</a:t>
            </a: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Délka kružnice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Kolem roku 1600 Ludolf van Ceulen (kajlen) vypočítal na 35 míst číslo (Archimédovou metodou), jímž je nutno násobit průměr kružnice, abychom vypočítali délku kružnice.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Toto číslo se nazývá – Ludolfovo číslo.</a:t>
            </a:r>
          </a:p>
          <a:p>
            <a:r>
              <a:rPr lang="el-GR" sz="2400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= 3,14159 ……. (neperiodický desetinný rozvoj).</a:t>
            </a: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Délka kružnice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Délku kružnice vypočítáme, když její průměr (nebo dvojnásobek poloměru) vynásobíme číslem 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 2" pitchFamily="18" charset="2"/>
              <a:buNone/>
            </a:pPr>
            <a:endParaRPr lang="cs-CZ" sz="2400" b="1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o = 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. d = 2. 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 . r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Délka kružnice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435608" y="1447800"/>
            <a:ext cx="7498080" cy="4800600"/>
          </a:xfrm>
          <a:blipFill rotWithShape="1">
            <a:blip r:embed="rId3"/>
            <a:stretch>
              <a:fillRect t="-1017"/>
            </a:stretch>
          </a:blipFill>
        </p:spPr>
        <p:txBody>
          <a:bodyPr>
            <a:normAutofit/>
          </a:bodyPr>
          <a:lstStyle/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Procvičování</a:t>
            </a:r>
            <a:endParaRPr lang="cs-CZ" sz="3200" b="1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Vypočítej délku obvodu kola o poloměru 60 cm.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dráze 3 km se otočilo kolo 1000 krát. Vypočítej poloměr tohoto kola.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Plot kolem záhonu čtvercového tvaru má délku 24 metrů. Jaký by byl průměr kruhového záhonu ohraničeného stejně dlouhým plotem?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Kotouč okružní pily o průměru 40 cm se otočí za 2 minuty 1500 krát. Vyjádřete jeho řeznou rychlost v m/s.</a:t>
            </a: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938" y="620713"/>
            <a:ext cx="9253538" cy="914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satMod val="130000"/>
                  </a:schemeClr>
                </a:solidFill>
                <a:latin typeface="+mn-lt"/>
              </a:rPr>
              <a:t>Použité zdroje</a:t>
            </a: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292600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ovéPole 2"/>
          <p:cNvSpPr txBox="1">
            <a:spLocks noChangeArrowheads="1"/>
          </p:cNvSpPr>
          <p:nvPr/>
        </p:nvSpPr>
        <p:spPr bwMode="auto">
          <a:xfrm>
            <a:off x="1258888" y="1920875"/>
            <a:ext cx="7754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tx2"/>
                </a:solidFill>
                <a:latin typeface="Gill Sans MT" pitchFamily="34" charset="-18"/>
              </a:rPr>
              <a:t>Veškeré obrázky a texty jsou dílem autora prezentace.</a:t>
            </a:r>
            <a:endParaRPr lang="cs-CZ" sz="2000">
              <a:solidFill>
                <a:schemeClr val="tx2"/>
              </a:solidFill>
              <a:latin typeface="Gill Sans MT" pitchFamily="34" charset="-18"/>
            </a:endParaRPr>
          </a:p>
        </p:txBody>
      </p:sp>
      <p:sp>
        <p:nvSpPr>
          <p:cNvPr id="21509" name="TextovéPole 7"/>
          <p:cNvSpPr txBox="1">
            <a:spLocks noChangeArrowheads="1"/>
          </p:cNvSpPr>
          <p:nvPr/>
        </p:nvSpPr>
        <p:spPr bwMode="auto">
          <a:xfrm>
            <a:off x="630238" y="1890713"/>
            <a:ext cx="39179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tx2"/>
                </a:solidFill>
                <a:latin typeface="Gill Sans MT" pitchFamily="34" charset="-18"/>
              </a:rPr>
              <a:t> </a:t>
            </a:r>
            <a:endParaRPr lang="cs-CZ" sz="2400">
              <a:solidFill>
                <a:schemeClr val="tx2"/>
              </a:solidFill>
              <a:latin typeface="Gill Sans MT" pitchFamily="34" charset="-18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634</TotalTime>
  <Words>247</Words>
  <Application>Microsoft Office PowerPoint</Application>
  <PresentationFormat>On-screen Show (4:3)</PresentationFormat>
  <Paragraphs>43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8</vt:i4>
      </vt:variant>
    </vt:vector>
  </HeadingPairs>
  <TitlesOfParts>
    <vt:vector size="21" baseType="lpstr">
      <vt:lpstr>Gill Sans MT</vt:lpstr>
      <vt:lpstr>Arial</vt:lpstr>
      <vt:lpstr>Wingdings 2</vt:lpstr>
      <vt:lpstr>Verdana</vt:lpstr>
      <vt:lpstr>Calibri</vt:lpstr>
      <vt:lpstr>Times New Roman</vt:lpstr>
      <vt:lpstr>Slunovrat</vt:lpstr>
      <vt:lpstr>Slunovrat</vt:lpstr>
      <vt:lpstr>Slunovrat</vt:lpstr>
      <vt:lpstr>Slunovrat</vt:lpstr>
      <vt:lpstr>Slunovrat</vt:lpstr>
      <vt:lpstr>Slunovrat</vt:lpstr>
      <vt:lpstr>Slunovrat</vt:lpstr>
      <vt:lpstr>Délka kružnice</vt:lpstr>
      <vt:lpstr>Snímek 2</vt:lpstr>
      <vt:lpstr>Délka kružnice</vt:lpstr>
      <vt:lpstr>Délka kružnice</vt:lpstr>
      <vt:lpstr>Délka kružnice</vt:lpstr>
      <vt:lpstr>Délka kružnice</vt:lpstr>
      <vt:lpstr>Procvičování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Školák</dc:creator>
  <cp:lastModifiedBy>DUM</cp:lastModifiedBy>
  <cp:revision>90</cp:revision>
  <dcterms:created xsi:type="dcterms:W3CDTF">2011-03-24T11:59:00Z</dcterms:created>
  <dcterms:modified xsi:type="dcterms:W3CDTF">2012-03-04T12:38:54Z</dcterms:modified>
</cp:coreProperties>
</file>