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9"/>
  </p:notesMasterIdLst>
  <p:sldIdLst>
    <p:sldId id="263" r:id="rId3"/>
    <p:sldId id="261" r:id="rId4"/>
    <p:sldId id="256" r:id="rId5"/>
    <p:sldId id="257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0CCFEA-FA99-42CC-9E23-7F09CE089B5D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62E9C9-66CC-48B5-BA1B-D2FCC0EEF008}">
      <dgm:prSet phldrT="[Text]"/>
      <dgm:spPr/>
      <dgm:t>
        <a:bodyPr/>
        <a:lstStyle/>
        <a:p>
          <a:r>
            <a:rPr lang="cs-CZ" dirty="0" smtClean="0"/>
            <a:t>564+</a:t>
          </a:r>
          <a:endParaRPr lang="cs-CZ" dirty="0"/>
        </a:p>
      </dgm:t>
    </dgm:pt>
    <dgm:pt modelId="{BD8B4864-6E3D-4821-AF27-FE67F4F97A95}" type="parTrans" cxnId="{94507C31-FA2D-4F46-B4B6-5EE0E3E36FB4}">
      <dgm:prSet/>
      <dgm:spPr/>
      <dgm:t>
        <a:bodyPr/>
        <a:lstStyle/>
        <a:p>
          <a:endParaRPr lang="cs-CZ"/>
        </a:p>
      </dgm:t>
    </dgm:pt>
    <dgm:pt modelId="{A74771E6-63E9-4595-95D8-CB6245F0D007}" type="sibTrans" cxnId="{94507C31-FA2D-4F46-B4B6-5EE0E3E36FB4}">
      <dgm:prSet/>
      <dgm:spPr/>
      <dgm:t>
        <a:bodyPr/>
        <a:lstStyle/>
        <a:p>
          <a:endParaRPr lang="cs-CZ"/>
        </a:p>
      </dgm:t>
    </dgm:pt>
    <dgm:pt modelId="{58D8DD60-1A70-4326-9BDD-B36A246F4156}">
      <dgm:prSet phldrT="[Text]"/>
      <dgm:spPr/>
      <dgm:t>
        <a:bodyPr/>
        <a:lstStyle/>
        <a:p>
          <a:r>
            <a:rPr lang="cs-CZ" dirty="0" smtClean="0"/>
            <a:t>126</a:t>
          </a:r>
          <a:endParaRPr lang="cs-CZ" dirty="0"/>
        </a:p>
      </dgm:t>
    </dgm:pt>
    <dgm:pt modelId="{0DAF4457-77BB-458C-AAD0-E039F027CA7E}" type="parTrans" cxnId="{3B3EB48C-9CE0-4101-83AF-C4A0CB76530C}">
      <dgm:prSet/>
      <dgm:spPr/>
      <dgm:t>
        <a:bodyPr/>
        <a:lstStyle/>
        <a:p>
          <a:endParaRPr lang="cs-CZ"/>
        </a:p>
      </dgm:t>
    </dgm:pt>
    <dgm:pt modelId="{86883130-0F1B-47CB-A15A-89BDF4571CA7}" type="sibTrans" cxnId="{3B3EB48C-9CE0-4101-83AF-C4A0CB76530C}">
      <dgm:prSet/>
      <dgm:spPr/>
      <dgm:t>
        <a:bodyPr/>
        <a:lstStyle/>
        <a:p>
          <a:endParaRPr lang="cs-CZ"/>
        </a:p>
      </dgm:t>
    </dgm:pt>
    <dgm:pt modelId="{11712594-C093-4B82-B9E4-5229A6D67672}">
      <dgm:prSet phldrT="[Text]"/>
      <dgm:spPr/>
      <dgm:t>
        <a:bodyPr/>
        <a:lstStyle/>
        <a:p>
          <a:r>
            <a:rPr lang="cs-CZ" dirty="0" smtClean="0"/>
            <a:t>230</a:t>
          </a:r>
          <a:endParaRPr lang="cs-CZ" dirty="0"/>
        </a:p>
      </dgm:t>
    </dgm:pt>
    <dgm:pt modelId="{6F87996E-928A-4CC9-8EBB-872F232F5D5A}" type="parTrans" cxnId="{5090F46E-3735-45FA-BD5D-4B313C954574}">
      <dgm:prSet/>
      <dgm:spPr/>
      <dgm:t>
        <a:bodyPr/>
        <a:lstStyle/>
        <a:p>
          <a:endParaRPr lang="cs-CZ"/>
        </a:p>
      </dgm:t>
    </dgm:pt>
    <dgm:pt modelId="{0B38D3F4-0368-4A0D-83E8-A595464F42B5}" type="sibTrans" cxnId="{5090F46E-3735-45FA-BD5D-4B313C954574}">
      <dgm:prSet/>
      <dgm:spPr/>
      <dgm:t>
        <a:bodyPr/>
        <a:lstStyle/>
        <a:p>
          <a:endParaRPr lang="cs-CZ"/>
        </a:p>
      </dgm:t>
    </dgm:pt>
    <dgm:pt modelId="{D6C3EA3F-BA9F-4983-A3F3-75C0324AD44B}">
      <dgm:prSet phldrT="[Text]"/>
      <dgm:spPr/>
      <dgm:t>
        <a:bodyPr/>
        <a:lstStyle/>
        <a:p>
          <a:r>
            <a:rPr lang="cs-CZ" dirty="0" smtClean="0"/>
            <a:t>350</a:t>
          </a:r>
          <a:endParaRPr lang="cs-CZ" dirty="0"/>
        </a:p>
      </dgm:t>
    </dgm:pt>
    <dgm:pt modelId="{E050CC5D-DAC1-4813-BEA4-E6CD0ED4D04C}" type="parTrans" cxnId="{71126199-EF03-4620-B3E3-693B38B9C3C7}">
      <dgm:prSet/>
      <dgm:spPr/>
      <dgm:t>
        <a:bodyPr/>
        <a:lstStyle/>
        <a:p>
          <a:endParaRPr lang="cs-CZ"/>
        </a:p>
      </dgm:t>
    </dgm:pt>
    <dgm:pt modelId="{A9E97FBF-B075-4393-B662-EEDF1B04EA87}" type="sibTrans" cxnId="{71126199-EF03-4620-B3E3-693B38B9C3C7}">
      <dgm:prSet/>
      <dgm:spPr/>
      <dgm:t>
        <a:bodyPr/>
        <a:lstStyle/>
        <a:p>
          <a:endParaRPr lang="cs-CZ"/>
        </a:p>
      </dgm:t>
    </dgm:pt>
    <dgm:pt modelId="{C158A867-BD49-42E5-BDE6-6C18B4307EB5}">
      <dgm:prSet phldrT="[Text]"/>
      <dgm:spPr/>
      <dgm:t>
        <a:bodyPr/>
        <a:lstStyle/>
        <a:p>
          <a:r>
            <a:rPr lang="cs-CZ" dirty="0" smtClean="0"/>
            <a:t>425</a:t>
          </a:r>
          <a:endParaRPr lang="cs-CZ" dirty="0"/>
        </a:p>
      </dgm:t>
    </dgm:pt>
    <dgm:pt modelId="{C154E00E-DFF7-4D11-BAAA-9A1A198492F6}" type="parTrans" cxnId="{94FE5E89-C930-4C6E-97E3-E3EE2F17B78A}">
      <dgm:prSet/>
      <dgm:spPr/>
      <dgm:t>
        <a:bodyPr/>
        <a:lstStyle/>
        <a:p>
          <a:endParaRPr lang="cs-CZ"/>
        </a:p>
      </dgm:t>
    </dgm:pt>
    <dgm:pt modelId="{2133B50F-7B3F-4796-8575-C5DE2ECB9271}" type="sibTrans" cxnId="{94FE5E89-C930-4C6E-97E3-E3EE2F17B78A}">
      <dgm:prSet/>
      <dgm:spPr/>
      <dgm:t>
        <a:bodyPr/>
        <a:lstStyle/>
        <a:p>
          <a:endParaRPr lang="cs-CZ"/>
        </a:p>
      </dgm:t>
    </dgm:pt>
    <dgm:pt modelId="{67A7B400-89FA-4B50-9CA2-3CF2A5F91FBD}">
      <dgm:prSet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082DEC28-44EC-4910-A077-FE528FF84983}" type="parTrans" cxnId="{B35462A4-C960-4035-94CF-6DC1517044D7}">
      <dgm:prSet/>
      <dgm:spPr/>
      <dgm:t>
        <a:bodyPr/>
        <a:lstStyle/>
        <a:p>
          <a:endParaRPr lang="cs-CZ"/>
        </a:p>
      </dgm:t>
    </dgm:pt>
    <dgm:pt modelId="{40041D0B-9E4B-4977-930D-E042B6F286A3}" type="sibTrans" cxnId="{B35462A4-C960-4035-94CF-6DC1517044D7}">
      <dgm:prSet/>
      <dgm:spPr/>
      <dgm:t>
        <a:bodyPr/>
        <a:lstStyle/>
        <a:p>
          <a:endParaRPr lang="cs-CZ"/>
        </a:p>
      </dgm:t>
    </dgm:pt>
    <dgm:pt modelId="{64716536-65E8-422B-AD62-A40FDB449170}" type="pres">
      <dgm:prSet presAssocID="{A40CCFEA-FA99-42CC-9E23-7F09CE089B5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8558063-CDBF-4E67-8657-72BCC0B0FC92}" type="pres">
      <dgm:prSet presAssocID="{5962E9C9-66CC-48B5-BA1B-D2FCC0EEF008}" presName="centerShape" presStyleLbl="node0" presStyleIdx="0" presStyleCnt="1" custLinFactNeighborX="-563" custLinFactNeighborY="-563"/>
      <dgm:spPr/>
      <dgm:t>
        <a:bodyPr/>
        <a:lstStyle/>
        <a:p>
          <a:endParaRPr lang="cs-CZ"/>
        </a:p>
      </dgm:t>
    </dgm:pt>
    <dgm:pt modelId="{6AE79CC4-16FE-4BA2-B172-E3605AD081E8}" type="pres">
      <dgm:prSet presAssocID="{0DAF4457-77BB-458C-AAD0-E039F027CA7E}" presName="Name9" presStyleLbl="parChTrans1D2" presStyleIdx="0" presStyleCnt="5"/>
      <dgm:spPr/>
      <dgm:t>
        <a:bodyPr/>
        <a:lstStyle/>
        <a:p>
          <a:endParaRPr lang="cs-CZ"/>
        </a:p>
      </dgm:t>
    </dgm:pt>
    <dgm:pt modelId="{DF7EC824-F231-4510-9D09-BD1F65D88346}" type="pres">
      <dgm:prSet presAssocID="{0DAF4457-77BB-458C-AAD0-E039F027CA7E}" presName="connTx" presStyleLbl="parChTrans1D2" presStyleIdx="0" presStyleCnt="5"/>
      <dgm:spPr/>
      <dgm:t>
        <a:bodyPr/>
        <a:lstStyle/>
        <a:p>
          <a:endParaRPr lang="cs-CZ"/>
        </a:p>
      </dgm:t>
    </dgm:pt>
    <dgm:pt modelId="{09F5A6AB-F687-4FF2-BFE6-56BE120D2BEF}" type="pres">
      <dgm:prSet presAssocID="{58D8DD60-1A70-4326-9BDD-B36A246F415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1545EF-086E-479A-8CC2-37FBE64BF88A}" type="pres">
      <dgm:prSet presAssocID="{6F87996E-928A-4CC9-8EBB-872F232F5D5A}" presName="Name9" presStyleLbl="parChTrans1D2" presStyleIdx="1" presStyleCnt="5"/>
      <dgm:spPr/>
      <dgm:t>
        <a:bodyPr/>
        <a:lstStyle/>
        <a:p>
          <a:endParaRPr lang="cs-CZ"/>
        </a:p>
      </dgm:t>
    </dgm:pt>
    <dgm:pt modelId="{00DD7EB9-977B-474F-B541-692075232208}" type="pres">
      <dgm:prSet presAssocID="{6F87996E-928A-4CC9-8EBB-872F232F5D5A}" presName="connTx" presStyleLbl="parChTrans1D2" presStyleIdx="1" presStyleCnt="5"/>
      <dgm:spPr/>
      <dgm:t>
        <a:bodyPr/>
        <a:lstStyle/>
        <a:p>
          <a:endParaRPr lang="cs-CZ"/>
        </a:p>
      </dgm:t>
    </dgm:pt>
    <dgm:pt modelId="{C3D2883F-38CC-4362-84B8-FAAFED5F48E8}" type="pres">
      <dgm:prSet presAssocID="{11712594-C093-4B82-B9E4-5229A6D6767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FDA2AC-6CDC-488A-BEC1-C78B37E98481}" type="pres">
      <dgm:prSet presAssocID="{082DEC28-44EC-4910-A077-FE528FF84983}" presName="Name9" presStyleLbl="parChTrans1D2" presStyleIdx="2" presStyleCnt="5"/>
      <dgm:spPr/>
      <dgm:t>
        <a:bodyPr/>
        <a:lstStyle/>
        <a:p>
          <a:endParaRPr lang="cs-CZ"/>
        </a:p>
      </dgm:t>
    </dgm:pt>
    <dgm:pt modelId="{0AB40A84-B99D-4C74-9F15-B22F6DC4FFF9}" type="pres">
      <dgm:prSet presAssocID="{082DEC28-44EC-4910-A077-FE528FF84983}" presName="connTx" presStyleLbl="parChTrans1D2" presStyleIdx="2" presStyleCnt="5"/>
      <dgm:spPr/>
      <dgm:t>
        <a:bodyPr/>
        <a:lstStyle/>
        <a:p>
          <a:endParaRPr lang="cs-CZ"/>
        </a:p>
      </dgm:t>
    </dgm:pt>
    <dgm:pt modelId="{8248B8DD-8E4E-4044-AB62-7D942E5E51CA}" type="pres">
      <dgm:prSet presAssocID="{67A7B400-89FA-4B50-9CA2-3CF2A5F91FB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F05163-AA54-423D-8F95-F624263C3A12}" type="pres">
      <dgm:prSet presAssocID="{E050CC5D-DAC1-4813-BEA4-E6CD0ED4D04C}" presName="Name9" presStyleLbl="parChTrans1D2" presStyleIdx="3" presStyleCnt="5"/>
      <dgm:spPr/>
      <dgm:t>
        <a:bodyPr/>
        <a:lstStyle/>
        <a:p>
          <a:endParaRPr lang="cs-CZ"/>
        </a:p>
      </dgm:t>
    </dgm:pt>
    <dgm:pt modelId="{6CD5A098-D3C1-4579-B9B4-17DD045075A2}" type="pres">
      <dgm:prSet presAssocID="{E050CC5D-DAC1-4813-BEA4-E6CD0ED4D04C}" presName="connTx" presStyleLbl="parChTrans1D2" presStyleIdx="3" presStyleCnt="5"/>
      <dgm:spPr/>
      <dgm:t>
        <a:bodyPr/>
        <a:lstStyle/>
        <a:p>
          <a:endParaRPr lang="cs-CZ"/>
        </a:p>
      </dgm:t>
    </dgm:pt>
    <dgm:pt modelId="{68797E24-B47E-45AF-90EF-9237CA104BAC}" type="pres">
      <dgm:prSet presAssocID="{D6C3EA3F-BA9F-4983-A3F3-75C0324AD44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FEC7A6-D0ED-40D9-A5CB-658D74E83BCF}" type="pres">
      <dgm:prSet presAssocID="{C154E00E-DFF7-4D11-BAAA-9A1A198492F6}" presName="Name9" presStyleLbl="parChTrans1D2" presStyleIdx="4" presStyleCnt="5"/>
      <dgm:spPr/>
      <dgm:t>
        <a:bodyPr/>
        <a:lstStyle/>
        <a:p>
          <a:endParaRPr lang="cs-CZ"/>
        </a:p>
      </dgm:t>
    </dgm:pt>
    <dgm:pt modelId="{EA8CE7A6-5288-4A65-8D89-2F4E98FAF447}" type="pres">
      <dgm:prSet presAssocID="{C154E00E-DFF7-4D11-BAAA-9A1A198492F6}" presName="connTx" presStyleLbl="parChTrans1D2" presStyleIdx="4" presStyleCnt="5"/>
      <dgm:spPr/>
      <dgm:t>
        <a:bodyPr/>
        <a:lstStyle/>
        <a:p>
          <a:endParaRPr lang="cs-CZ"/>
        </a:p>
      </dgm:t>
    </dgm:pt>
    <dgm:pt modelId="{DC4D8D13-EC0A-490D-AC67-CF63279362C2}" type="pres">
      <dgm:prSet presAssocID="{C158A867-BD49-42E5-BDE6-6C18B4307EB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08DC9C-300B-4357-A911-CF010AAD7A9F}" type="presOf" srcId="{11712594-C093-4B82-B9E4-5229A6D67672}" destId="{C3D2883F-38CC-4362-84B8-FAAFED5F48E8}" srcOrd="0" destOrd="0" presId="urn:microsoft.com/office/officeart/2005/8/layout/radial1"/>
    <dgm:cxn modelId="{94507C31-FA2D-4F46-B4B6-5EE0E3E36FB4}" srcId="{A40CCFEA-FA99-42CC-9E23-7F09CE089B5D}" destId="{5962E9C9-66CC-48B5-BA1B-D2FCC0EEF008}" srcOrd="0" destOrd="0" parTransId="{BD8B4864-6E3D-4821-AF27-FE67F4F97A95}" sibTransId="{A74771E6-63E9-4595-95D8-CB6245F0D007}"/>
    <dgm:cxn modelId="{E196409A-9BB2-48A0-8B28-8261490C370D}" type="presOf" srcId="{6F87996E-928A-4CC9-8EBB-872F232F5D5A}" destId="{591545EF-086E-479A-8CC2-37FBE64BF88A}" srcOrd="0" destOrd="0" presId="urn:microsoft.com/office/officeart/2005/8/layout/radial1"/>
    <dgm:cxn modelId="{B05E3B2C-0F8A-414F-9DD9-50DCA81DD119}" type="presOf" srcId="{6F87996E-928A-4CC9-8EBB-872F232F5D5A}" destId="{00DD7EB9-977B-474F-B541-692075232208}" srcOrd="1" destOrd="0" presId="urn:microsoft.com/office/officeart/2005/8/layout/radial1"/>
    <dgm:cxn modelId="{3F194772-D4A1-4BFB-A71D-4F5290CF507F}" type="presOf" srcId="{E050CC5D-DAC1-4813-BEA4-E6CD0ED4D04C}" destId="{6CD5A098-D3C1-4579-B9B4-17DD045075A2}" srcOrd="1" destOrd="0" presId="urn:microsoft.com/office/officeart/2005/8/layout/radial1"/>
    <dgm:cxn modelId="{97BC66E1-4145-43BE-8D1B-AB5F55A0ED6B}" type="presOf" srcId="{D6C3EA3F-BA9F-4983-A3F3-75C0324AD44B}" destId="{68797E24-B47E-45AF-90EF-9237CA104BAC}" srcOrd="0" destOrd="0" presId="urn:microsoft.com/office/officeart/2005/8/layout/radial1"/>
    <dgm:cxn modelId="{72096529-12C1-41F8-B212-93A7DACE529C}" type="presOf" srcId="{5962E9C9-66CC-48B5-BA1B-D2FCC0EEF008}" destId="{68558063-CDBF-4E67-8657-72BCC0B0FC92}" srcOrd="0" destOrd="0" presId="urn:microsoft.com/office/officeart/2005/8/layout/radial1"/>
    <dgm:cxn modelId="{75655A8D-0542-45BC-BE3F-C7708237C16D}" type="presOf" srcId="{082DEC28-44EC-4910-A077-FE528FF84983}" destId="{0AB40A84-B99D-4C74-9F15-B22F6DC4FFF9}" srcOrd="1" destOrd="0" presId="urn:microsoft.com/office/officeart/2005/8/layout/radial1"/>
    <dgm:cxn modelId="{B35462A4-C960-4035-94CF-6DC1517044D7}" srcId="{5962E9C9-66CC-48B5-BA1B-D2FCC0EEF008}" destId="{67A7B400-89FA-4B50-9CA2-3CF2A5F91FBD}" srcOrd="2" destOrd="0" parTransId="{082DEC28-44EC-4910-A077-FE528FF84983}" sibTransId="{40041D0B-9E4B-4977-930D-E042B6F286A3}"/>
    <dgm:cxn modelId="{764FEA90-51A9-4D94-8813-686C759C4576}" type="presOf" srcId="{67A7B400-89FA-4B50-9CA2-3CF2A5F91FBD}" destId="{8248B8DD-8E4E-4044-AB62-7D942E5E51CA}" srcOrd="0" destOrd="0" presId="urn:microsoft.com/office/officeart/2005/8/layout/radial1"/>
    <dgm:cxn modelId="{94FE5E89-C930-4C6E-97E3-E3EE2F17B78A}" srcId="{5962E9C9-66CC-48B5-BA1B-D2FCC0EEF008}" destId="{C158A867-BD49-42E5-BDE6-6C18B4307EB5}" srcOrd="4" destOrd="0" parTransId="{C154E00E-DFF7-4D11-BAAA-9A1A198492F6}" sibTransId="{2133B50F-7B3F-4796-8575-C5DE2ECB9271}"/>
    <dgm:cxn modelId="{4054BD12-BF47-4FC0-856B-B9E94A51CC2A}" type="presOf" srcId="{C154E00E-DFF7-4D11-BAAA-9A1A198492F6}" destId="{EA8CE7A6-5288-4A65-8D89-2F4E98FAF447}" srcOrd="1" destOrd="0" presId="urn:microsoft.com/office/officeart/2005/8/layout/radial1"/>
    <dgm:cxn modelId="{9586FD92-7D48-489C-A5E0-CBFF18F2E6ED}" type="presOf" srcId="{0DAF4457-77BB-458C-AAD0-E039F027CA7E}" destId="{DF7EC824-F231-4510-9D09-BD1F65D88346}" srcOrd="1" destOrd="0" presId="urn:microsoft.com/office/officeart/2005/8/layout/radial1"/>
    <dgm:cxn modelId="{2D0892E3-9FA2-41E9-83A0-66B540F3138B}" type="presOf" srcId="{58D8DD60-1A70-4326-9BDD-B36A246F4156}" destId="{09F5A6AB-F687-4FF2-BFE6-56BE120D2BEF}" srcOrd="0" destOrd="0" presId="urn:microsoft.com/office/officeart/2005/8/layout/radial1"/>
    <dgm:cxn modelId="{CC3FFB1D-B3FE-4327-BE18-192859456C79}" type="presOf" srcId="{C154E00E-DFF7-4D11-BAAA-9A1A198492F6}" destId="{0AFEC7A6-D0ED-40D9-A5CB-658D74E83BCF}" srcOrd="0" destOrd="0" presId="urn:microsoft.com/office/officeart/2005/8/layout/radial1"/>
    <dgm:cxn modelId="{5090F46E-3735-45FA-BD5D-4B313C954574}" srcId="{5962E9C9-66CC-48B5-BA1B-D2FCC0EEF008}" destId="{11712594-C093-4B82-B9E4-5229A6D67672}" srcOrd="1" destOrd="0" parTransId="{6F87996E-928A-4CC9-8EBB-872F232F5D5A}" sibTransId="{0B38D3F4-0368-4A0D-83E8-A595464F42B5}"/>
    <dgm:cxn modelId="{F19128FB-1CD2-492A-B05A-0549BBA4DDB1}" type="presOf" srcId="{C158A867-BD49-42E5-BDE6-6C18B4307EB5}" destId="{DC4D8D13-EC0A-490D-AC67-CF63279362C2}" srcOrd="0" destOrd="0" presId="urn:microsoft.com/office/officeart/2005/8/layout/radial1"/>
    <dgm:cxn modelId="{E0B3253A-00DC-44A9-A81C-0FBF2B180A25}" type="presOf" srcId="{082DEC28-44EC-4910-A077-FE528FF84983}" destId="{1FFDA2AC-6CDC-488A-BEC1-C78B37E98481}" srcOrd="0" destOrd="0" presId="urn:microsoft.com/office/officeart/2005/8/layout/radial1"/>
    <dgm:cxn modelId="{3B3EB48C-9CE0-4101-83AF-C4A0CB76530C}" srcId="{5962E9C9-66CC-48B5-BA1B-D2FCC0EEF008}" destId="{58D8DD60-1A70-4326-9BDD-B36A246F4156}" srcOrd="0" destOrd="0" parTransId="{0DAF4457-77BB-458C-AAD0-E039F027CA7E}" sibTransId="{86883130-0F1B-47CB-A15A-89BDF4571CA7}"/>
    <dgm:cxn modelId="{8B4D7EC3-392C-45B0-9709-2603A8CF3D9F}" type="presOf" srcId="{0DAF4457-77BB-458C-AAD0-E039F027CA7E}" destId="{6AE79CC4-16FE-4BA2-B172-E3605AD081E8}" srcOrd="0" destOrd="0" presId="urn:microsoft.com/office/officeart/2005/8/layout/radial1"/>
    <dgm:cxn modelId="{BDC81D68-0C6A-409E-BCD3-31677C33BE81}" type="presOf" srcId="{A40CCFEA-FA99-42CC-9E23-7F09CE089B5D}" destId="{64716536-65E8-422B-AD62-A40FDB449170}" srcOrd="0" destOrd="0" presId="urn:microsoft.com/office/officeart/2005/8/layout/radial1"/>
    <dgm:cxn modelId="{1C067AD1-90D3-49CD-9CFA-C9EC2FB6DB9B}" type="presOf" srcId="{E050CC5D-DAC1-4813-BEA4-E6CD0ED4D04C}" destId="{BBF05163-AA54-423D-8F95-F624263C3A12}" srcOrd="0" destOrd="0" presId="urn:microsoft.com/office/officeart/2005/8/layout/radial1"/>
    <dgm:cxn modelId="{71126199-EF03-4620-B3E3-693B38B9C3C7}" srcId="{5962E9C9-66CC-48B5-BA1B-D2FCC0EEF008}" destId="{D6C3EA3F-BA9F-4983-A3F3-75C0324AD44B}" srcOrd="3" destOrd="0" parTransId="{E050CC5D-DAC1-4813-BEA4-E6CD0ED4D04C}" sibTransId="{A9E97FBF-B075-4393-B662-EEDF1B04EA87}"/>
    <dgm:cxn modelId="{5309AB5A-5CF3-4CAE-A36A-FD2A9E8C9542}" type="presParOf" srcId="{64716536-65E8-422B-AD62-A40FDB449170}" destId="{68558063-CDBF-4E67-8657-72BCC0B0FC92}" srcOrd="0" destOrd="0" presId="urn:microsoft.com/office/officeart/2005/8/layout/radial1"/>
    <dgm:cxn modelId="{6D4C5033-D13B-460C-A6E1-60ED98F6FB92}" type="presParOf" srcId="{64716536-65E8-422B-AD62-A40FDB449170}" destId="{6AE79CC4-16FE-4BA2-B172-E3605AD081E8}" srcOrd="1" destOrd="0" presId="urn:microsoft.com/office/officeart/2005/8/layout/radial1"/>
    <dgm:cxn modelId="{D99BF546-5BDF-4922-BF33-AD381916CD2F}" type="presParOf" srcId="{6AE79CC4-16FE-4BA2-B172-E3605AD081E8}" destId="{DF7EC824-F231-4510-9D09-BD1F65D88346}" srcOrd="0" destOrd="0" presId="urn:microsoft.com/office/officeart/2005/8/layout/radial1"/>
    <dgm:cxn modelId="{DB7F88FD-A728-4DB9-8A70-4C93E2959919}" type="presParOf" srcId="{64716536-65E8-422B-AD62-A40FDB449170}" destId="{09F5A6AB-F687-4FF2-BFE6-56BE120D2BEF}" srcOrd="2" destOrd="0" presId="urn:microsoft.com/office/officeart/2005/8/layout/radial1"/>
    <dgm:cxn modelId="{19F050B0-1845-4CB8-88A4-194019C9DA0A}" type="presParOf" srcId="{64716536-65E8-422B-AD62-A40FDB449170}" destId="{591545EF-086E-479A-8CC2-37FBE64BF88A}" srcOrd="3" destOrd="0" presId="urn:microsoft.com/office/officeart/2005/8/layout/radial1"/>
    <dgm:cxn modelId="{C36023EA-DCC2-463B-A9D6-8F09839D5F48}" type="presParOf" srcId="{591545EF-086E-479A-8CC2-37FBE64BF88A}" destId="{00DD7EB9-977B-474F-B541-692075232208}" srcOrd="0" destOrd="0" presId="urn:microsoft.com/office/officeart/2005/8/layout/radial1"/>
    <dgm:cxn modelId="{A7494214-0DF2-4D4D-9A29-35098DFD4B3F}" type="presParOf" srcId="{64716536-65E8-422B-AD62-A40FDB449170}" destId="{C3D2883F-38CC-4362-84B8-FAAFED5F48E8}" srcOrd="4" destOrd="0" presId="urn:microsoft.com/office/officeart/2005/8/layout/radial1"/>
    <dgm:cxn modelId="{AB92A720-AA3A-4BAE-9139-B832FA5275CE}" type="presParOf" srcId="{64716536-65E8-422B-AD62-A40FDB449170}" destId="{1FFDA2AC-6CDC-488A-BEC1-C78B37E98481}" srcOrd="5" destOrd="0" presId="urn:microsoft.com/office/officeart/2005/8/layout/radial1"/>
    <dgm:cxn modelId="{B9F2D1C9-E8A7-436A-AC14-40AE780DEF1E}" type="presParOf" srcId="{1FFDA2AC-6CDC-488A-BEC1-C78B37E98481}" destId="{0AB40A84-B99D-4C74-9F15-B22F6DC4FFF9}" srcOrd="0" destOrd="0" presId="urn:microsoft.com/office/officeart/2005/8/layout/radial1"/>
    <dgm:cxn modelId="{A5097E20-59E5-40EE-82D8-AEFCAC9C1658}" type="presParOf" srcId="{64716536-65E8-422B-AD62-A40FDB449170}" destId="{8248B8DD-8E4E-4044-AB62-7D942E5E51CA}" srcOrd="6" destOrd="0" presId="urn:microsoft.com/office/officeart/2005/8/layout/radial1"/>
    <dgm:cxn modelId="{8305EA46-D978-4E11-A202-4BCB6714E2CA}" type="presParOf" srcId="{64716536-65E8-422B-AD62-A40FDB449170}" destId="{BBF05163-AA54-423D-8F95-F624263C3A12}" srcOrd="7" destOrd="0" presId="urn:microsoft.com/office/officeart/2005/8/layout/radial1"/>
    <dgm:cxn modelId="{6B013DF2-3147-4905-A744-D53AACE024DD}" type="presParOf" srcId="{BBF05163-AA54-423D-8F95-F624263C3A12}" destId="{6CD5A098-D3C1-4579-B9B4-17DD045075A2}" srcOrd="0" destOrd="0" presId="urn:microsoft.com/office/officeart/2005/8/layout/radial1"/>
    <dgm:cxn modelId="{247066B5-57AF-4CEC-B86D-6C51717A29E2}" type="presParOf" srcId="{64716536-65E8-422B-AD62-A40FDB449170}" destId="{68797E24-B47E-45AF-90EF-9237CA104BAC}" srcOrd="8" destOrd="0" presId="urn:microsoft.com/office/officeart/2005/8/layout/radial1"/>
    <dgm:cxn modelId="{942A471C-417B-4D29-A302-A1A1FA818DC8}" type="presParOf" srcId="{64716536-65E8-422B-AD62-A40FDB449170}" destId="{0AFEC7A6-D0ED-40D9-A5CB-658D74E83BCF}" srcOrd="9" destOrd="0" presId="urn:microsoft.com/office/officeart/2005/8/layout/radial1"/>
    <dgm:cxn modelId="{CF401BF0-F337-4D43-82AB-02630894AF76}" type="presParOf" srcId="{0AFEC7A6-D0ED-40D9-A5CB-658D74E83BCF}" destId="{EA8CE7A6-5288-4A65-8D89-2F4E98FAF447}" srcOrd="0" destOrd="0" presId="urn:microsoft.com/office/officeart/2005/8/layout/radial1"/>
    <dgm:cxn modelId="{F3A1B3EA-8B90-4569-81F8-BA1E37265A59}" type="presParOf" srcId="{64716536-65E8-422B-AD62-A40FDB449170}" destId="{DC4D8D13-EC0A-490D-AC67-CF63279362C2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A29FDC-1626-4503-A18D-20D170917681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7CA178-336F-4C35-A4BD-0D1DDF375CE2}">
      <dgm:prSet phldrT="[Text]"/>
      <dgm:spPr/>
      <dgm:t>
        <a:bodyPr/>
        <a:lstStyle/>
        <a:p>
          <a:r>
            <a:rPr lang="cs-CZ" dirty="0" smtClean="0"/>
            <a:t>730-</a:t>
          </a:r>
          <a:endParaRPr lang="cs-CZ" dirty="0"/>
        </a:p>
      </dgm:t>
    </dgm:pt>
    <dgm:pt modelId="{176C73C7-4DA1-47DC-BF82-FBC68787B1D2}" type="parTrans" cxnId="{389D5A3F-E0B2-4BD2-BE71-D0FBABC9BDEF}">
      <dgm:prSet/>
      <dgm:spPr/>
      <dgm:t>
        <a:bodyPr/>
        <a:lstStyle/>
        <a:p>
          <a:endParaRPr lang="cs-CZ"/>
        </a:p>
      </dgm:t>
    </dgm:pt>
    <dgm:pt modelId="{E637210D-1B1B-4B6A-BC14-F4FAB4D23FDD}" type="sibTrans" cxnId="{389D5A3F-E0B2-4BD2-BE71-D0FBABC9BDEF}">
      <dgm:prSet/>
      <dgm:spPr/>
      <dgm:t>
        <a:bodyPr/>
        <a:lstStyle/>
        <a:p>
          <a:endParaRPr lang="cs-CZ"/>
        </a:p>
      </dgm:t>
    </dgm:pt>
    <dgm:pt modelId="{218354CF-EFA0-4AF3-885F-B7F576938113}">
      <dgm:prSet phldrT="[Text]"/>
      <dgm:spPr/>
      <dgm:t>
        <a:bodyPr/>
        <a:lstStyle/>
        <a:p>
          <a:r>
            <a:rPr lang="cs-CZ" dirty="0" smtClean="0"/>
            <a:t>590</a:t>
          </a:r>
          <a:endParaRPr lang="cs-CZ" dirty="0"/>
        </a:p>
      </dgm:t>
    </dgm:pt>
    <dgm:pt modelId="{37E101C7-2F0E-4A2A-BAE2-BC37D902FFEB}" type="parTrans" cxnId="{BEF28D0D-D13A-4244-B4E9-8BC91AA6D7D7}">
      <dgm:prSet/>
      <dgm:spPr/>
      <dgm:t>
        <a:bodyPr/>
        <a:lstStyle/>
        <a:p>
          <a:endParaRPr lang="cs-CZ"/>
        </a:p>
      </dgm:t>
    </dgm:pt>
    <dgm:pt modelId="{9594B5AB-8AB3-4ACE-BA02-D79AF669B204}" type="sibTrans" cxnId="{BEF28D0D-D13A-4244-B4E9-8BC91AA6D7D7}">
      <dgm:prSet/>
      <dgm:spPr/>
      <dgm:t>
        <a:bodyPr/>
        <a:lstStyle/>
        <a:p>
          <a:endParaRPr lang="cs-CZ"/>
        </a:p>
      </dgm:t>
    </dgm:pt>
    <dgm:pt modelId="{A2C44790-71E8-4368-8151-22BED797A0F2}">
      <dgm:prSet phldrT="[Text]"/>
      <dgm:spPr/>
      <dgm:t>
        <a:bodyPr/>
        <a:lstStyle/>
        <a:p>
          <a:r>
            <a:rPr lang="cs-CZ" dirty="0" smtClean="0"/>
            <a:t>320</a:t>
          </a:r>
          <a:endParaRPr lang="cs-CZ" dirty="0"/>
        </a:p>
      </dgm:t>
    </dgm:pt>
    <dgm:pt modelId="{F6C26DB8-BC26-4E18-9BA3-6A443F37DB38}" type="parTrans" cxnId="{2F35F598-FF6D-4EC3-9CA3-0B475553DCBA}">
      <dgm:prSet/>
      <dgm:spPr/>
      <dgm:t>
        <a:bodyPr/>
        <a:lstStyle/>
        <a:p>
          <a:endParaRPr lang="cs-CZ"/>
        </a:p>
      </dgm:t>
    </dgm:pt>
    <dgm:pt modelId="{442FF342-358B-4087-A68A-EFC8E66BA6F1}" type="sibTrans" cxnId="{2F35F598-FF6D-4EC3-9CA3-0B475553DCBA}">
      <dgm:prSet/>
      <dgm:spPr/>
      <dgm:t>
        <a:bodyPr/>
        <a:lstStyle/>
        <a:p>
          <a:endParaRPr lang="cs-CZ"/>
        </a:p>
      </dgm:t>
    </dgm:pt>
    <dgm:pt modelId="{B5945F6C-48F9-487D-A113-04148703E447}">
      <dgm:prSet phldrT="[Text]"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27ADE354-3619-4FFB-9CEA-8ED336AB2199}" type="parTrans" cxnId="{BFC96F53-026C-4B34-BE91-6F2BB0E5FE10}">
      <dgm:prSet/>
      <dgm:spPr/>
      <dgm:t>
        <a:bodyPr/>
        <a:lstStyle/>
        <a:p>
          <a:endParaRPr lang="cs-CZ"/>
        </a:p>
      </dgm:t>
    </dgm:pt>
    <dgm:pt modelId="{D699D7AA-17F3-4FF2-A56B-162FBD04204E}" type="sibTrans" cxnId="{BFC96F53-026C-4B34-BE91-6F2BB0E5FE10}">
      <dgm:prSet/>
      <dgm:spPr/>
      <dgm:t>
        <a:bodyPr/>
        <a:lstStyle/>
        <a:p>
          <a:endParaRPr lang="cs-CZ"/>
        </a:p>
      </dgm:t>
    </dgm:pt>
    <dgm:pt modelId="{666F8976-514E-4E2B-B04E-55E5AC736706}">
      <dgm:prSet phldrT="[Text]"/>
      <dgm:spPr/>
      <dgm:t>
        <a:bodyPr/>
        <a:lstStyle/>
        <a:p>
          <a:r>
            <a:rPr lang="cs-CZ" dirty="0" smtClean="0"/>
            <a:t>140</a:t>
          </a:r>
          <a:endParaRPr lang="cs-CZ" dirty="0"/>
        </a:p>
      </dgm:t>
    </dgm:pt>
    <dgm:pt modelId="{B5AD8F18-CF0A-4210-AB03-AE3E4E6EF7AC}" type="parTrans" cxnId="{306C9100-BB57-4E44-9A26-D07693DEF7A3}">
      <dgm:prSet/>
      <dgm:spPr/>
      <dgm:t>
        <a:bodyPr/>
        <a:lstStyle/>
        <a:p>
          <a:endParaRPr lang="cs-CZ"/>
        </a:p>
      </dgm:t>
    </dgm:pt>
    <dgm:pt modelId="{4377406C-A5FC-4EF9-8B23-80DCB64BC573}" type="sibTrans" cxnId="{306C9100-BB57-4E44-9A26-D07693DEF7A3}">
      <dgm:prSet/>
      <dgm:spPr/>
      <dgm:t>
        <a:bodyPr/>
        <a:lstStyle/>
        <a:p>
          <a:endParaRPr lang="cs-CZ"/>
        </a:p>
      </dgm:t>
    </dgm:pt>
    <dgm:pt modelId="{2A17F207-ABBF-4E98-9FEE-6C78C28371EB}">
      <dgm:prSet/>
      <dgm:spPr/>
      <dgm:t>
        <a:bodyPr/>
        <a:lstStyle/>
        <a:p>
          <a:r>
            <a:rPr lang="cs-CZ" dirty="0" smtClean="0"/>
            <a:t>250</a:t>
          </a:r>
          <a:endParaRPr lang="cs-CZ" dirty="0"/>
        </a:p>
      </dgm:t>
    </dgm:pt>
    <dgm:pt modelId="{5138810C-0DE7-42B4-852C-47198171FD02}" type="parTrans" cxnId="{B7862EB9-3DE4-4581-9C55-DE944679B966}">
      <dgm:prSet/>
      <dgm:spPr/>
      <dgm:t>
        <a:bodyPr/>
        <a:lstStyle/>
        <a:p>
          <a:endParaRPr lang="cs-CZ"/>
        </a:p>
      </dgm:t>
    </dgm:pt>
    <dgm:pt modelId="{0F6099A3-AC4B-4A09-AF30-D666783660F2}" type="sibTrans" cxnId="{B7862EB9-3DE4-4581-9C55-DE944679B966}">
      <dgm:prSet/>
      <dgm:spPr/>
      <dgm:t>
        <a:bodyPr/>
        <a:lstStyle/>
        <a:p>
          <a:endParaRPr lang="cs-CZ"/>
        </a:p>
      </dgm:t>
    </dgm:pt>
    <dgm:pt modelId="{5B9DEC77-123E-400B-96AE-8A9903F176A9}" type="pres">
      <dgm:prSet presAssocID="{54A29FDC-1626-4503-A18D-20D17091768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B341E4-AFB3-4BA1-B7DC-003B8F8F36F1}" type="pres">
      <dgm:prSet presAssocID="{4D7CA178-336F-4C35-A4BD-0D1DDF375CE2}" presName="centerShape" presStyleLbl="node0" presStyleIdx="0" presStyleCnt="1"/>
      <dgm:spPr/>
      <dgm:t>
        <a:bodyPr/>
        <a:lstStyle/>
        <a:p>
          <a:endParaRPr lang="cs-CZ"/>
        </a:p>
      </dgm:t>
    </dgm:pt>
    <dgm:pt modelId="{9DFF57C1-6162-4024-A985-58E856F56658}" type="pres">
      <dgm:prSet presAssocID="{37E101C7-2F0E-4A2A-BAE2-BC37D902FFEB}" presName="parTrans" presStyleLbl="sibTrans2D1" presStyleIdx="0" presStyleCnt="5"/>
      <dgm:spPr/>
      <dgm:t>
        <a:bodyPr/>
        <a:lstStyle/>
        <a:p>
          <a:endParaRPr lang="cs-CZ"/>
        </a:p>
      </dgm:t>
    </dgm:pt>
    <dgm:pt modelId="{13A42A18-CE32-4A7B-BA2C-0A4F53BE851D}" type="pres">
      <dgm:prSet presAssocID="{37E101C7-2F0E-4A2A-BAE2-BC37D902FFEB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2CAFCBF0-9968-4AE8-B2E2-54C631F4DB9E}" type="pres">
      <dgm:prSet presAssocID="{218354CF-EFA0-4AF3-885F-B7F576938113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027065-BD1B-4F38-8BEB-CBC0D7F562AD}" type="pres">
      <dgm:prSet presAssocID="{5138810C-0DE7-42B4-852C-47198171FD02}" presName="parTrans" presStyleLbl="sibTrans2D1" presStyleIdx="1" presStyleCnt="5"/>
      <dgm:spPr/>
      <dgm:t>
        <a:bodyPr/>
        <a:lstStyle/>
        <a:p>
          <a:endParaRPr lang="cs-CZ"/>
        </a:p>
      </dgm:t>
    </dgm:pt>
    <dgm:pt modelId="{797DEB57-D298-4AA4-90EF-A0DC32DEA863}" type="pres">
      <dgm:prSet presAssocID="{5138810C-0DE7-42B4-852C-47198171FD02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1653D8ED-BDE2-4A21-BDD5-82019201C42A}" type="pres">
      <dgm:prSet presAssocID="{2A17F207-ABBF-4E98-9FEE-6C78C28371EB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2E0154-F26C-4313-8FDC-524248F358E5}" type="pres">
      <dgm:prSet presAssocID="{F6C26DB8-BC26-4E18-9BA3-6A443F37DB38}" presName="parTrans" presStyleLbl="sibTrans2D1" presStyleIdx="2" presStyleCnt="5"/>
      <dgm:spPr/>
      <dgm:t>
        <a:bodyPr/>
        <a:lstStyle/>
        <a:p>
          <a:endParaRPr lang="cs-CZ"/>
        </a:p>
      </dgm:t>
    </dgm:pt>
    <dgm:pt modelId="{5185CC49-3397-483B-9A80-DD5034DA1149}" type="pres">
      <dgm:prSet presAssocID="{F6C26DB8-BC26-4E18-9BA3-6A443F37DB38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2076CC3D-A89C-4F05-A332-776CA9F213F2}" type="pres">
      <dgm:prSet presAssocID="{A2C44790-71E8-4368-8151-22BED797A0F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46163A-8D0F-464D-A702-E8222DE6994E}" type="pres">
      <dgm:prSet presAssocID="{27ADE354-3619-4FFB-9CEA-8ED336AB2199}" presName="parTrans" presStyleLbl="sibTrans2D1" presStyleIdx="3" presStyleCnt="5"/>
      <dgm:spPr/>
      <dgm:t>
        <a:bodyPr/>
        <a:lstStyle/>
        <a:p>
          <a:endParaRPr lang="cs-CZ"/>
        </a:p>
      </dgm:t>
    </dgm:pt>
    <dgm:pt modelId="{E96383FD-E75D-4E70-AA72-CB549B72D754}" type="pres">
      <dgm:prSet presAssocID="{27ADE354-3619-4FFB-9CEA-8ED336AB2199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1605A9EA-5438-4E02-91F6-31F2365C8373}" type="pres">
      <dgm:prSet presAssocID="{B5945F6C-48F9-487D-A113-04148703E447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96D1F1-835D-4F69-BD0A-6A81F1612615}" type="pres">
      <dgm:prSet presAssocID="{B5AD8F18-CF0A-4210-AB03-AE3E4E6EF7AC}" presName="parTrans" presStyleLbl="sibTrans2D1" presStyleIdx="4" presStyleCnt="5"/>
      <dgm:spPr/>
      <dgm:t>
        <a:bodyPr/>
        <a:lstStyle/>
        <a:p>
          <a:endParaRPr lang="cs-CZ"/>
        </a:p>
      </dgm:t>
    </dgm:pt>
    <dgm:pt modelId="{D9DF42A8-B1E2-4842-B467-534F68E1E313}" type="pres">
      <dgm:prSet presAssocID="{B5AD8F18-CF0A-4210-AB03-AE3E4E6EF7AC}" presName="connectorText" presStyleLbl="sibTrans2D1" presStyleIdx="4" presStyleCnt="5"/>
      <dgm:spPr/>
      <dgm:t>
        <a:bodyPr/>
        <a:lstStyle/>
        <a:p>
          <a:endParaRPr lang="cs-CZ"/>
        </a:p>
      </dgm:t>
    </dgm:pt>
    <dgm:pt modelId="{324DFA71-8858-4ACD-A017-D4FA5500C071}" type="pres">
      <dgm:prSet presAssocID="{666F8976-514E-4E2B-B04E-55E5AC736706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D47625-1190-47E8-9167-C04248E5EEE1}" type="presOf" srcId="{37E101C7-2F0E-4A2A-BAE2-BC37D902FFEB}" destId="{9DFF57C1-6162-4024-A985-58E856F56658}" srcOrd="0" destOrd="0" presId="urn:microsoft.com/office/officeart/2005/8/layout/radial5"/>
    <dgm:cxn modelId="{FAEADA7F-9612-44CA-A201-B32CF3D886A2}" type="presOf" srcId="{37E101C7-2F0E-4A2A-BAE2-BC37D902FFEB}" destId="{13A42A18-CE32-4A7B-BA2C-0A4F53BE851D}" srcOrd="1" destOrd="0" presId="urn:microsoft.com/office/officeart/2005/8/layout/radial5"/>
    <dgm:cxn modelId="{C61C64B0-83A6-4466-9C8F-00DC929EDC32}" type="presOf" srcId="{2A17F207-ABBF-4E98-9FEE-6C78C28371EB}" destId="{1653D8ED-BDE2-4A21-BDD5-82019201C42A}" srcOrd="0" destOrd="0" presId="urn:microsoft.com/office/officeart/2005/8/layout/radial5"/>
    <dgm:cxn modelId="{D7A08DFD-44E9-4CAC-A8DC-DB705511987D}" type="presOf" srcId="{666F8976-514E-4E2B-B04E-55E5AC736706}" destId="{324DFA71-8858-4ACD-A017-D4FA5500C071}" srcOrd="0" destOrd="0" presId="urn:microsoft.com/office/officeart/2005/8/layout/radial5"/>
    <dgm:cxn modelId="{6A6085B6-5A58-489C-904E-C1DA5D87EC6B}" type="presOf" srcId="{5138810C-0DE7-42B4-852C-47198171FD02}" destId="{797DEB57-D298-4AA4-90EF-A0DC32DEA863}" srcOrd="1" destOrd="0" presId="urn:microsoft.com/office/officeart/2005/8/layout/radial5"/>
    <dgm:cxn modelId="{BEF28D0D-D13A-4244-B4E9-8BC91AA6D7D7}" srcId="{4D7CA178-336F-4C35-A4BD-0D1DDF375CE2}" destId="{218354CF-EFA0-4AF3-885F-B7F576938113}" srcOrd="0" destOrd="0" parTransId="{37E101C7-2F0E-4A2A-BAE2-BC37D902FFEB}" sibTransId="{9594B5AB-8AB3-4ACE-BA02-D79AF669B204}"/>
    <dgm:cxn modelId="{B7862EB9-3DE4-4581-9C55-DE944679B966}" srcId="{4D7CA178-336F-4C35-A4BD-0D1DDF375CE2}" destId="{2A17F207-ABBF-4E98-9FEE-6C78C28371EB}" srcOrd="1" destOrd="0" parTransId="{5138810C-0DE7-42B4-852C-47198171FD02}" sibTransId="{0F6099A3-AC4B-4A09-AF30-D666783660F2}"/>
    <dgm:cxn modelId="{A99AA631-4468-4542-95CA-8315438D1147}" type="presOf" srcId="{A2C44790-71E8-4368-8151-22BED797A0F2}" destId="{2076CC3D-A89C-4F05-A332-776CA9F213F2}" srcOrd="0" destOrd="0" presId="urn:microsoft.com/office/officeart/2005/8/layout/radial5"/>
    <dgm:cxn modelId="{73BB4D85-0F50-468A-BC43-1247AA9694CB}" type="presOf" srcId="{B5945F6C-48F9-487D-A113-04148703E447}" destId="{1605A9EA-5438-4E02-91F6-31F2365C8373}" srcOrd="0" destOrd="0" presId="urn:microsoft.com/office/officeart/2005/8/layout/radial5"/>
    <dgm:cxn modelId="{BFC96F53-026C-4B34-BE91-6F2BB0E5FE10}" srcId="{4D7CA178-336F-4C35-A4BD-0D1DDF375CE2}" destId="{B5945F6C-48F9-487D-A113-04148703E447}" srcOrd="3" destOrd="0" parTransId="{27ADE354-3619-4FFB-9CEA-8ED336AB2199}" sibTransId="{D699D7AA-17F3-4FF2-A56B-162FBD04204E}"/>
    <dgm:cxn modelId="{685C6247-B32C-41E9-9971-6E78A3B6A7A1}" type="presOf" srcId="{5138810C-0DE7-42B4-852C-47198171FD02}" destId="{5F027065-BD1B-4F38-8BEB-CBC0D7F562AD}" srcOrd="0" destOrd="0" presId="urn:microsoft.com/office/officeart/2005/8/layout/radial5"/>
    <dgm:cxn modelId="{F42C4AE3-EABD-4D0A-8A72-6E9267160AB3}" type="presOf" srcId="{4D7CA178-336F-4C35-A4BD-0D1DDF375CE2}" destId="{FBB341E4-AFB3-4BA1-B7DC-003B8F8F36F1}" srcOrd="0" destOrd="0" presId="urn:microsoft.com/office/officeart/2005/8/layout/radial5"/>
    <dgm:cxn modelId="{9318AC7B-B879-4E9F-AD87-0526E94EF47C}" type="presOf" srcId="{F6C26DB8-BC26-4E18-9BA3-6A443F37DB38}" destId="{5185CC49-3397-483B-9A80-DD5034DA1149}" srcOrd="1" destOrd="0" presId="urn:microsoft.com/office/officeart/2005/8/layout/radial5"/>
    <dgm:cxn modelId="{F5BB422F-9F4A-41DC-9855-D48CE9B140DD}" type="presOf" srcId="{B5AD8F18-CF0A-4210-AB03-AE3E4E6EF7AC}" destId="{6196D1F1-835D-4F69-BD0A-6A81F1612615}" srcOrd="0" destOrd="0" presId="urn:microsoft.com/office/officeart/2005/8/layout/radial5"/>
    <dgm:cxn modelId="{7E66525B-4573-41D0-92E3-859DCE0EAFC0}" type="presOf" srcId="{F6C26DB8-BC26-4E18-9BA3-6A443F37DB38}" destId="{502E0154-F26C-4313-8FDC-524248F358E5}" srcOrd="0" destOrd="0" presId="urn:microsoft.com/office/officeart/2005/8/layout/radial5"/>
    <dgm:cxn modelId="{2F35F598-FF6D-4EC3-9CA3-0B475553DCBA}" srcId="{4D7CA178-336F-4C35-A4BD-0D1DDF375CE2}" destId="{A2C44790-71E8-4368-8151-22BED797A0F2}" srcOrd="2" destOrd="0" parTransId="{F6C26DB8-BC26-4E18-9BA3-6A443F37DB38}" sibTransId="{442FF342-358B-4087-A68A-EFC8E66BA6F1}"/>
    <dgm:cxn modelId="{8E974568-30BE-4398-9EC9-1723B3048408}" type="presOf" srcId="{218354CF-EFA0-4AF3-885F-B7F576938113}" destId="{2CAFCBF0-9968-4AE8-B2E2-54C631F4DB9E}" srcOrd="0" destOrd="0" presId="urn:microsoft.com/office/officeart/2005/8/layout/radial5"/>
    <dgm:cxn modelId="{AD332FA3-E9FB-4852-8665-4A97BBED0FDC}" type="presOf" srcId="{27ADE354-3619-4FFB-9CEA-8ED336AB2199}" destId="{E96383FD-E75D-4E70-AA72-CB549B72D754}" srcOrd="1" destOrd="0" presId="urn:microsoft.com/office/officeart/2005/8/layout/radial5"/>
    <dgm:cxn modelId="{4B4AC2B2-D1B6-4F36-AB1A-220DC43CF361}" type="presOf" srcId="{27ADE354-3619-4FFB-9CEA-8ED336AB2199}" destId="{C946163A-8D0F-464D-A702-E8222DE6994E}" srcOrd="0" destOrd="0" presId="urn:microsoft.com/office/officeart/2005/8/layout/radial5"/>
    <dgm:cxn modelId="{F07BFAA8-F723-475F-BD66-51E6E4DC30D4}" type="presOf" srcId="{B5AD8F18-CF0A-4210-AB03-AE3E4E6EF7AC}" destId="{D9DF42A8-B1E2-4842-B467-534F68E1E313}" srcOrd="1" destOrd="0" presId="urn:microsoft.com/office/officeart/2005/8/layout/radial5"/>
    <dgm:cxn modelId="{306C9100-BB57-4E44-9A26-D07693DEF7A3}" srcId="{4D7CA178-336F-4C35-A4BD-0D1DDF375CE2}" destId="{666F8976-514E-4E2B-B04E-55E5AC736706}" srcOrd="4" destOrd="0" parTransId="{B5AD8F18-CF0A-4210-AB03-AE3E4E6EF7AC}" sibTransId="{4377406C-A5FC-4EF9-8B23-80DCB64BC573}"/>
    <dgm:cxn modelId="{389D5A3F-E0B2-4BD2-BE71-D0FBABC9BDEF}" srcId="{54A29FDC-1626-4503-A18D-20D170917681}" destId="{4D7CA178-336F-4C35-A4BD-0D1DDF375CE2}" srcOrd="0" destOrd="0" parTransId="{176C73C7-4DA1-47DC-BF82-FBC68787B1D2}" sibTransId="{E637210D-1B1B-4B6A-BC14-F4FAB4D23FDD}"/>
    <dgm:cxn modelId="{9C33B7CB-3257-4EEC-AEB2-F9E5CD27CA55}" type="presOf" srcId="{54A29FDC-1626-4503-A18D-20D170917681}" destId="{5B9DEC77-123E-400B-96AE-8A9903F176A9}" srcOrd="0" destOrd="0" presId="urn:microsoft.com/office/officeart/2005/8/layout/radial5"/>
    <dgm:cxn modelId="{7D3CC289-1ABF-4926-AFD6-07A09C40B850}" type="presParOf" srcId="{5B9DEC77-123E-400B-96AE-8A9903F176A9}" destId="{FBB341E4-AFB3-4BA1-B7DC-003B8F8F36F1}" srcOrd="0" destOrd="0" presId="urn:microsoft.com/office/officeart/2005/8/layout/radial5"/>
    <dgm:cxn modelId="{56B85CFC-2853-4204-8202-3AF35071451C}" type="presParOf" srcId="{5B9DEC77-123E-400B-96AE-8A9903F176A9}" destId="{9DFF57C1-6162-4024-A985-58E856F56658}" srcOrd="1" destOrd="0" presId="urn:microsoft.com/office/officeart/2005/8/layout/radial5"/>
    <dgm:cxn modelId="{432AB72A-A19F-4648-A5E6-B10C096B1380}" type="presParOf" srcId="{9DFF57C1-6162-4024-A985-58E856F56658}" destId="{13A42A18-CE32-4A7B-BA2C-0A4F53BE851D}" srcOrd="0" destOrd="0" presId="urn:microsoft.com/office/officeart/2005/8/layout/radial5"/>
    <dgm:cxn modelId="{4BEEC634-6EA6-40BE-8196-3AD13448B20A}" type="presParOf" srcId="{5B9DEC77-123E-400B-96AE-8A9903F176A9}" destId="{2CAFCBF0-9968-4AE8-B2E2-54C631F4DB9E}" srcOrd="2" destOrd="0" presId="urn:microsoft.com/office/officeart/2005/8/layout/radial5"/>
    <dgm:cxn modelId="{B49AF7C1-14E4-4787-9083-71A999400B50}" type="presParOf" srcId="{5B9DEC77-123E-400B-96AE-8A9903F176A9}" destId="{5F027065-BD1B-4F38-8BEB-CBC0D7F562AD}" srcOrd="3" destOrd="0" presId="urn:microsoft.com/office/officeart/2005/8/layout/radial5"/>
    <dgm:cxn modelId="{1594D64F-A164-4E80-B59E-F81987F8729C}" type="presParOf" srcId="{5F027065-BD1B-4F38-8BEB-CBC0D7F562AD}" destId="{797DEB57-D298-4AA4-90EF-A0DC32DEA863}" srcOrd="0" destOrd="0" presId="urn:microsoft.com/office/officeart/2005/8/layout/radial5"/>
    <dgm:cxn modelId="{EA0A7365-ECD5-407A-BAFD-D8B3E80D6D11}" type="presParOf" srcId="{5B9DEC77-123E-400B-96AE-8A9903F176A9}" destId="{1653D8ED-BDE2-4A21-BDD5-82019201C42A}" srcOrd="4" destOrd="0" presId="urn:microsoft.com/office/officeart/2005/8/layout/radial5"/>
    <dgm:cxn modelId="{356EE6B8-5D67-4779-8AB5-202A03325722}" type="presParOf" srcId="{5B9DEC77-123E-400B-96AE-8A9903F176A9}" destId="{502E0154-F26C-4313-8FDC-524248F358E5}" srcOrd="5" destOrd="0" presId="urn:microsoft.com/office/officeart/2005/8/layout/radial5"/>
    <dgm:cxn modelId="{2EFA04AC-B5A5-42E4-B1D3-6E0B161222EE}" type="presParOf" srcId="{502E0154-F26C-4313-8FDC-524248F358E5}" destId="{5185CC49-3397-483B-9A80-DD5034DA1149}" srcOrd="0" destOrd="0" presId="urn:microsoft.com/office/officeart/2005/8/layout/radial5"/>
    <dgm:cxn modelId="{A014C228-4830-460F-AD72-2C622DE8E9EA}" type="presParOf" srcId="{5B9DEC77-123E-400B-96AE-8A9903F176A9}" destId="{2076CC3D-A89C-4F05-A332-776CA9F213F2}" srcOrd="6" destOrd="0" presId="urn:microsoft.com/office/officeart/2005/8/layout/radial5"/>
    <dgm:cxn modelId="{0E7DCD92-967A-43E9-82ED-BE28DA146A54}" type="presParOf" srcId="{5B9DEC77-123E-400B-96AE-8A9903F176A9}" destId="{C946163A-8D0F-464D-A702-E8222DE6994E}" srcOrd="7" destOrd="0" presId="urn:microsoft.com/office/officeart/2005/8/layout/radial5"/>
    <dgm:cxn modelId="{2DB62C91-37A2-436A-9C8A-A7C8554122F0}" type="presParOf" srcId="{C946163A-8D0F-464D-A702-E8222DE6994E}" destId="{E96383FD-E75D-4E70-AA72-CB549B72D754}" srcOrd="0" destOrd="0" presId="urn:microsoft.com/office/officeart/2005/8/layout/radial5"/>
    <dgm:cxn modelId="{B67E504F-F894-4048-9FE5-681BF9073498}" type="presParOf" srcId="{5B9DEC77-123E-400B-96AE-8A9903F176A9}" destId="{1605A9EA-5438-4E02-91F6-31F2365C8373}" srcOrd="8" destOrd="0" presId="urn:microsoft.com/office/officeart/2005/8/layout/radial5"/>
    <dgm:cxn modelId="{8C9185A6-2356-4132-945C-1EE7248321A6}" type="presParOf" srcId="{5B9DEC77-123E-400B-96AE-8A9903F176A9}" destId="{6196D1F1-835D-4F69-BD0A-6A81F1612615}" srcOrd="9" destOrd="0" presId="urn:microsoft.com/office/officeart/2005/8/layout/radial5"/>
    <dgm:cxn modelId="{221E0817-C5D1-4A22-8D18-DB4D443403BE}" type="presParOf" srcId="{6196D1F1-835D-4F69-BD0A-6A81F1612615}" destId="{D9DF42A8-B1E2-4842-B467-534F68E1E313}" srcOrd="0" destOrd="0" presId="urn:microsoft.com/office/officeart/2005/8/layout/radial5"/>
    <dgm:cxn modelId="{64673864-3ECB-4605-B796-2C4C1F27A393}" type="presParOf" srcId="{5B9DEC77-123E-400B-96AE-8A9903F176A9}" destId="{324DFA71-8858-4ACD-A017-D4FA5500C071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983A86-EEEB-479C-9411-0354BC6EBD78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10B175EE-1646-47D6-8FB1-374BAB038FDB}">
      <dgm:prSet phldrT="[Text]"/>
      <dgm:spPr/>
      <dgm:t>
        <a:bodyPr/>
        <a:lstStyle/>
        <a:p>
          <a:r>
            <a:rPr lang="cs-CZ" dirty="0" smtClean="0"/>
            <a:t>285</a:t>
          </a:r>
          <a:endParaRPr lang="cs-CZ" dirty="0"/>
        </a:p>
      </dgm:t>
    </dgm:pt>
    <dgm:pt modelId="{02750CB2-C577-440B-964F-FF1E9D75FE8C}" type="parTrans" cxnId="{EFC1FF8E-4948-4470-B397-F0831E99D8BD}">
      <dgm:prSet/>
      <dgm:spPr/>
      <dgm:t>
        <a:bodyPr/>
        <a:lstStyle/>
        <a:p>
          <a:endParaRPr lang="cs-CZ"/>
        </a:p>
      </dgm:t>
    </dgm:pt>
    <dgm:pt modelId="{01A91D90-43CE-4F99-B6DA-1DB5E438061B}" type="sibTrans" cxnId="{EFC1FF8E-4948-4470-B397-F0831E99D8BD}">
      <dgm:prSet/>
      <dgm:spPr/>
      <dgm:t>
        <a:bodyPr/>
        <a:lstStyle/>
        <a:p>
          <a:endParaRPr lang="cs-CZ"/>
        </a:p>
      </dgm:t>
    </dgm:pt>
    <dgm:pt modelId="{8FAD8E46-CAF6-4056-A36D-9C5DB189172A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4E2D8285-1E20-474F-B0C4-BC1D9C8E65FD}" type="parTrans" cxnId="{05C53951-BF4C-4CE5-8A12-8B4694DABD52}">
      <dgm:prSet/>
      <dgm:spPr/>
      <dgm:t>
        <a:bodyPr/>
        <a:lstStyle/>
        <a:p>
          <a:endParaRPr lang="cs-CZ"/>
        </a:p>
      </dgm:t>
    </dgm:pt>
    <dgm:pt modelId="{54E4006D-1A7D-470D-9A3B-C33917036322}" type="sibTrans" cxnId="{05C53951-BF4C-4CE5-8A12-8B4694DABD52}">
      <dgm:prSet/>
      <dgm:spPr/>
      <dgm:t>
        <a:bodyPr/>
        <a:lstStyle/>
        <a:p>
          <a:endParaRPr lang="cs-CZ"/>
        </a:p>
      </dgm:t>
    </dgm:pt>
    <dgm:pt modelId="{68536E0C-0F52-46DE-A564-565FA0B9CF3B}">
      <dgm:prSet phldrT="[Text]"/>
      <dgm:spPr/>
      <dgm:t>
        <a:bodyPr/>
        <a:lstStyle/>
        <a:p>
          <a:r>
            <a:rPr lang="cs-CZ" dirty="0" smtClean="0"/>
            <a:t>45</a:t>
          </a:r>
          <a:endParaRPr lang="cs-CZ" dirty="0"/>
        </a:p>
      </dgm:t>
    </dgm:pt>
    <dgm:pt modelId="{CAD14B2D-9D5B-47C4-B9D2-15EA7A76612D}" type="parTrans" cxnId="{CD1B1112-94E0-40E5-9560-7EB8BEB38270}">
      <dgm:prSet/>
      <dgm:spPr/>
      <dgm:t>
        <a:bodyPr/>
        <a:lstStyle/>
        <a:p>
          <a:endParaRPr lang="cs-CZ"/>
        </a:p>
      </dgm:t>
    </dgm:pt>
    <dgm:pt modelId="{C26ED1D8-5C0E-418D-94C2-2B6CA50B31B7}" type="sibTrans" cxnId="{CD1B1112-94E0-40E5-9560-7EB8BEB38270}">
      <dgm:prSet/>
      <dgm:spPr/>
      <dgm:t>
        <a:bodyPr/>
        <a:lstStyle/>
        <a:p>
          <a:endParaRPr lang="cs-CZ"/>
        </a:p>
      </dgm:t>
    </dgm:pt>
    <dgm:pt modelId="{47AE86A5-26A2-4B94-B390-A15ABCB734C6}">
      <dgm:prSet/>
      <dgm:spPr/>
      <dgm:t>
        <a:bodyPr/>
        <a:lstStyle/>
        <a:p>
          <a:r>
            <a:rPr lang="cs-CZ" dirty="0" smtClean="0"/>
            <a:t>718</a:t>
          </a:r>
          <a:endParaRPr lang="cs-CZ" dirty="0"/>
        </a:p>
      </dgm:t>
    </dgm:pt>
    <dgm:pt modelId="{82F76BE7-476E-4652-BFEC-AE551713B49C}" type="parTrans" cxnId="{37A96D6C-5044-4E9D-AD81-64E83B2EF389}">
      <dgm:prSet/>
      <dgm:spPr/>
      <dgm:t>
        <a:bodyPr/>
        <a:lstStyle/>
        <a:p>
          <a:endParaRPr lang="cs-CZ"/>
        </a:p>
      </dgm:t>
    </dgm:pt>
    <dgm:pt modelId="{EB4DA160-BDDD-4761-9A0A-B01D6E69E71C}" type="sibTrans" cxnId="{37A96D6C-5044-4E9D-AD81-64E83B2EF389}">
      <dgm:prSet/>
      <dgm:spPr/>
      <dgm:t>
        <a:bodyPr/>
        <a:lstStyle/>
        <a:p>
          <a:endParaRPr lang="cs-CZ"/>
        </a:p>
      </dgm:t>
    </dgm:pt>
    <dgm:pt modelId="{3A51D2BE-85D8-4FDE-AE73-3D07C942323C}">
      <dgm:prSet/>
      <dgm:spPr/>
      <dgm:t>
        <a:bodyPr/>
        <a:lstStyle/>
        <a:p>
          <a:r>
            <a:rPr lang="cs-CZ" dirty="0" smtClean="0"/>
            <a:t>318</a:t>
          </a:r>
          <a:endParaRPr lang="cs-CZ" dirty="0"/>
        </a:p>
      </dgm:t>
    </dgm:pt>
    <dgm:pt modelId="{3D3F8AB8-45A5-459C-9D7B-D2A30C1D3A40}" type="parTrans" cxnId="{658657D6-5B42-4B69-804E-B4850D17F006}">
      <dgm:prSet/>
      <dgm:spPr/>
      <dgm:t>
        <a:bodyPr/>
        <a:lstStyle/>
        <a:p>
          <a:endParaRPr lang="cs-CZ"/>
        </a:p>
      </dgm:t>
    </dgm:pt>
    <dgm:pt modelId="{4A64584F-7951-43E7-B2F2-BEB94E33D36A}" type="sibTrans" cxnId="{658657D6-5B42-4B69-804E-B4850D17F006}">
      <dgm:prSet/>
      <dgm:spPr/>
      <dgm:t>
        <a:bodyPr/>
        <a:lstStyle/>
        <a:p>
          <a:endParaRPr lang="cs-CZ"/>
        </a:p>
      </dgm:t>
    </dgm:pt>
    <dgm:pt modelId="{A675E59A-DD27-4EE1-A85E-74CB3242C94B}" type="pres">
      <dgm:prSet presAssocID="{09983A86-EEEB-479C-9411-0354BC6EBD78}" presName="linearFlow" presStyleCnt="0">
        <dgm:presLayoutVars>
          <dgm:dir/>
          <dgm:resizeHandles val="exact"/>
        </dgm:presLayoutVars>
      </dgm:prSet>
      <dgm:spPr/>
    </dgm:pt>
    <dgm:pt modelId="{1FC585BF-203B-4BA5-B820-8A8C76D12DD3}" type="pres">
      <dgm:prSet presAssocID="{10B175EE-1646-47D6-8FB1-374BAB038FD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141DF7-FE6B-413D-AA77-413D8ACDEDFE}" type="pres">
      <dgm:prSet presAssocID="{01A91D90-43CE-4F99-B6DA-1DB5E438061B}" presName="spacerL" presStyleCnt="0"/>
      <dgm:spPr/>
    </dgm:pt>
    <dgm:pt modelId="{4ED4324A-3683-431B-A677-244574BE01FF}" type="pres">
      <dgm:prSet presAssocID="{01A91D90-43CE-4F99-B6DA-1DB5E438061B}" presName="sibTrans" presStyleLbl="sibTrans2D1" presStyleIdx="0" presStyleCnt="4"/>
      <dgm:spPr/>
      <dgm:t>
        <a:bodyPr/>
        <a:lstStyle/>
        <a:p>
          <a:endParaRPr lang="cs-CZ"/>
        </a:p>
      </dgm:t>
    </dgm:pt>
    <dgm:pt modelId="{C667B016-951C-4BE4-B7F1-34E65164C2E2}" type="pres">
      <dgm:prSet presAssocID="{01A91D90-43CE-4F99-B6DA-1DB5E438061B}" presName="spacerR" presStyleCnt="0"/>
      <dgm:spPr/>
    </dgm:pt>
    <dgm:pt modelId="{C30ECECC-6BBE-447D-9306-AFC6B5750D39}" type="pres">
      <dgm:prSet presAssocID="{8FAD8E46-CAF6-4056-A36D-9C5DB189172A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4849FA-7775-46D4-901C-EF0DAD17B759}" type="pres">
      <dgm:prSet presAssocID="{54E4006D-1A7D-470D-9A3B-C33917036322}" presName="spacerL" presStyleCnt="0"/>
      <dgm:spPr/>
    </dgm:pt>
    <dgm:pt modelId="{B3C533E2-0978-447F-B88F-E05BAB8F7691}" type="pres">
      <dgm:prSet presAssocID="{54E4006D-1A7D-470D-9A3B-C33917036322}" presName="sibTrans" presStyleLbl="sibTrans2D1" presStyleIdx="1" presStyleCnt="4"/>
      <dgm:spPr/>
      <dgm:t>
        <a:bodyPr/>
        <a:lstStyle/>
        <a:p>
          <a:endParaRPr lang="cs-CZ"/>
        </a:p>
      </dgm:t>
    </dgm:pt>
    <dgm:pt modelId="{278B7271-264F-4E42-99AC-1B0107CC3D8C}" type="pres">
      <dgm:prSet presAssocID="{54E4006D-1A7D-470D-9A3B-C33917036322}" presName="spacerR" presStyleCnt="0"/>
      <dgm:spPr/>
    </dgm:pt>
    <dgm:pt modelId="{DBF9255D-001D-48D1-96C2-7A360F86C1BE}" type="pres">
      <dgm:prSet presAssocID="{68536E0C-0F52-46DE-A564-565FA0B9CF3B}" presName="node" presStyleLbl="node1" presStyleIdx="2" presStyleCnt="5" custLinFactNeighborX="-52851" custLinFactNeighborY="-8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7E2E32-EF02-44B9-A8C6-2CDD1E60D21A}" type="pres">
      <dgm:prSet presAssocID="{C26ED1D8-5C0E-418D-94C2-2B6CA50B31B7}" presName="spacerL" presStyleCnt="0"/>
      <dgm:spPr/>
    </dgm:pt>
    <dgm:pt modelId="{3099FFB8-27EE-4BD8-91F9-B908122331D9}" type="pres">
      <dgm:prSet presAssocID="{C26ED1D8-5C0E-418D-94C2-2B6CA50B31B7}" presName="sibTrans" presStyleLbl="sibTrans2D1" presStyleIdx="2" presStyleCnt="4"/>
      <dgm:spPr/>
      <dgm:t>
        <a:bodyPr/>
        <a:lstStyle/>
        <a:p>
          <a:endParaRPr lang="cs-CZ"/>
        </a:p>
      </dgm:t>
    </dgm:pt>
    <dgm:pt modelId="{DD2F6F6B-75CC-403C-AEF2-39EB2C848EFC}" type="pres">
      <dgm:prSet presAssocID="{C26ED1D8-5C0E-418D-94C2-2B6CA50B31B7}" presName="spacerR" presStyleCnt="0"/>
      <dgm:spPr/>
    </dgm:pt>
    <dgm:pt modelId="{A0372AA3-9870-470F-903D-D0603A724906}" type="pres">
      <dgm:prSet presAssocID="{3A51D2BE-85D8-4FDE-AE73-3D07C942323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FB2350-625F-491B-B5FF-22E68AB81E7A}" type="pres">
      <dgm:prSet presAssocID="{4A64584F-7951-43E7-B2F2-BEB94E33D36A}" presName="spacerL" presStyleCnt="0"/>
      <dgm:spPr/>
    </dgm:pt>
    <dgm:pt modelId="{95FC6F30-9A67-47EA-856D-8AC5AC93AA8D}" type="pres">
      <dgm:prSet presAssocID="{4A64584F-7951-43E7-B2F2-BEB94E33D36A}" presName="sibTrans" presStyleLbl="sibTrans2D1" presStyleIdx="3" presStyleCnt="4"/>
      <dgm:spPr/>
      <dgm:t>
        <a:bodyPr/>
        <a:lstStyle/>
        <a:p>
          <a:endParaRPr lang="cs-CZ"/>
        </a:p>
      </dgm:t>
    </dgm:pt>
    <dgm:pt modelId="{4EA8D4BC-A2A7-44FF-88BE-921C2B420855}" type="pres">
      <dgm:prSet presAssocID="{4A64584F-7951-43E7-B2F2-BEB94E33D36A}" presName="spacerR" presStyleCnt="0"/>
      <dgm:spPr/>
    </dgm:pt>
    <dgm:pt modelId="{29188654-1F93-4DBC-B25C-A86DF7A2C9D7}" type="pres">
      <dgm:prSet presAssocID="{47AE86A5-26A2-4B94-B390-A15ABCB734C6}" presName="node" presStyleLbl="node1" presStyleIdx="4" presStyleCnt="5">
        <dgm:presLayoutVars>
          <dgm:bulletEnabled val="1"/>
        </dgm:presLayoutVars>
      </dgm:prSet>
      <dgm:spPr>
        <a:prstGeom prst="flowChartProcess">
          <a:avLst/>
        </a:prstGeom>
      </dgm:spPr>
      <dgm:t>
        <a:bodyPr/>
        <a:lstStyle/>
        <a:p>
          <a:endParaRPr lang="cs-CZ"/>
        </a:p>
      </dgm:t>
    </dgm:pt>
  </dgm:ptLst>
  <dgm:cxnLst>
    <dgm:cxn modelId="{CD1B1112-94E0-40E5-9560-7EB8BEB38270}" srcId="{09983A86-EEEB-479C-9411-0354BC6EBD78}" destId="{68536E0C-0F52-46DE-A564-565FA0B9CF3B}" srcOrd="2" destOrd="0" parTransId="{CAD14B2D-9D5B-47C4-B9D2-15EA7A76612D}" sibTransId="{C26ED1D8-5C0E-418D-94C2-2B6CA50B31B7}"/>
    <dgm:cxn modelId="{2C40B256-486B-434B-A305-080C61E35B4E}" type="presOf" srcId="{8FAD8E46-CAF6-4056-A36D-9C5DB189172A}" destId="{C30ECECC-6BBE-447D-9306-AFC6B5750D39}" srcOrd="0" destOrd="0" presId="urn:microsoft.com/office/officeart/2005/8/layout/equation1"/>
    <dgm:cxn modelId="{7BA6675C-EBA1-4004-AF90-EB0C67103859}" type="presOf" srcId="{4A64584F-7951-43E7-B2F2-BEB94E33D36A}" destId="{95FC6F30-9A67-47EA-856D-8AC5AC93AA8D}" srcOrd="0" destOrd="0" presId="urn:microsoft.com/office/officeart/2005/8/layout/equation1"/>
    <dgm:cxn modelId="{05C53951-BF4C-4CE5-8A12-8B4694DABD52}" srcId="{09983A86-EEEB-479C-9411-0354BC6EBD78}" destId="{8FAD8E46-CAF6-4056-A36D-9C5DB189172A}" srcOrd="1" destOrd="0" parTransId="{4E2D8285-1E20-474F-B0C4-BC1D9C8E65FD}" sibTransId="{54E4006D-1A7D-470D-9A3B-C33917036322}"/>
    <dgm:cxn modelId="{713FA2C3-88A9-447D-8A37-51774832D2DC}" type="presOf" srcId="{47AE86A5-26A2-4B94-B390-A15ABCB734C6}" destId="{29188654-1F93-4DBC-B25C-A86DF7A2C9D7}" srcOrd="0" destOrd="0" presId="urn:microsoft.com/office/officeart/2005/8/layout/equation1"/>
    <dgm:cxn modelId="{8750F446-A362-47BB-830D-00A0BC277D36}" type="presOf" srcId="{C26ED1D8-5C0E-418D-94C2-2B6CA50B31B7}" destId="{3099FFB8-27EE-4BD8-91F9-B908122331D9}" srcOrd="0" destOrd="0" presId="urn:microsoft.com/office/officeart/2005/8/layout/equation1"/>
    <dgm:cxn modelId="{37A96D6C-5044-4E9D-AD81-64E83B2EF389}" srcId="{09983A86-EEEB-479C-9411-0354BC6EBD78}" destId="{47AE86A5-26A2-4B94-B390-A15ABCB734C6}" srcOrd="4" destOrd="0" parTransId="{82F76BE7-476E-4652-BFEC-AE551713B49C}" sibTransId="{EB4DA160-BDDD-4761-9A0A-B01D6E69E71C}"/>
    <dgm:cxn modelId="{00BE7782-36E4-474F-9718-C2D539C93446}" type="presOf" srcId="{54E4006D-1A7D-470D-9A3B-C33917036322}" destId="{B3C533E2-0978-447F-B88F-E05BAB8F7691}" srcOrd="0" destOrd="0" presId="urn:microsoft.com/office/officeart/2005/8/layout/equation1"/>
    <dgm:cxn modelId="{8B631EB9-5C6B-42F4-848D-3900AD214036}" type="presOf" srcId="{09983A86-EEEB-479C-9411-0354BC6EBD78}" destId="{A675E59A-DD27-4EE1-A85E-74CB3242C94B}" srcOrd="0" destOrd="0" presId="urn:microsoft.com/office/officeart/2005/8/layout/equation1"/>
    <dgm:cxn modelId="{658657D6-5B42-4B69-804E-B4850D17F006}" srcId="{09983A86-EEEB-479C-9411-0354BC6EBD78}" destId="{3A51D2BE-85D8-4FDE-AE73-3D07C942323C}" srcOrd="3" destOrd="0" parTransId="{3D3F8AB8-45A5-459C-9D7B-D2A30C1D3A40}" sibTransId="{4A64584F-7951-43E7-B2F2-BEB94E33D36A}"/>
    <dgm:cxn modelId="{D1A778FC-D0CF-414D-A7AB-70ED5B66D93F}" type="presOf" srcId="{3A51D2BE-85D8-4FDE-AE73-3D07C942323C}" destId="{A0372AA3-9870-470F-903D-D0603A724906}" srcOrd="0" destOrd="0" presId="urn:microsoft.com/office/officeart/2005/8/layout/equation1"/>
    <dgm:cxn modelId="{8CAFB48F-2198-40CC-B46D-6C1DD2A6ABCB}" type="presOf" srcId="{10B175EE-1646-47D6-8FB1-374BAB038FDB}" destId="{1FC585BF-203B-4BA5-B820-8A8C76D12DD3}" srcOrd="0" destOrd="0" presId="urn:microsoft.com/office/officeart/2005/8/layout/equation1"/>
    <dgm:cxn modelId="{D04354CA-52BB-4148-9B1F-4E0C72274CC6}" type="presOf" srcId="{68536E0C-0F52-46DE-A564-565FA0B9CF3B}" destId="{DBF9255D-001D-48D1-96C2-7A360F86C1BE}" srcOrd="0" destOrd="0" presId="urn:microsoft.com/office/officeart/2005/8/layout/equation1"/>
    <dgm:cxn modelId="{EFC1FF8E-4948-4470-B397-F0831E99D8BD}" srcId="{09983A86-EEEB-479C-9411-0354BC6EBD78}" destId="{10B175EE-1646-47D6-8FB1-374BAB038FDB}" srcOrd="0" destOrd="0" parTransId="{02750CB2-C577-440B-964F-FF1E9D75FE8C}" sibTransId="{01A91D90-43CE-4F99-B6DA-1DB5E438061B}"/>
    <dgm:cxn modelId="{0DEE1379-E478-41ED-81A7-730DA11D0B02}" type="presOf" srcId="{01A91D90-43CE-4F99-B6DA-1DB5E438061B}" destId="{4ED4324A-3683-431B-A677-244574BE01FF}" srcOrd="0" destOrd="0" presId="urn:microsoft.com/office/officeart/2005/8/layout/equation1"/>
    <dgm:cxn modelId="{01202A99-6660-4BC0-954B-8E82BCECAC5E}" type="presParOf" srcId="{A675E59A-DD27-4EE1-A85E-74CB3242C94B}" destId="{1FC585BF-203B-4BA5-B820-8A8C76D12DD3}" srcOrd="0" destOrd="0" presId="urn:microsoft.com/office/officeart/2005/8/layout/equation1"/>
    <dgm:cxn modelId="{B666B138-D79A-4813-9ED3-C43A74241096}" type="presParOf" srcId="{A675E59A-DD27-4EE1-A85E-74CB3242C94B}" destId="{48141DF7-FE6B-413D-AA77-413D8ACDEDFE}" srcOrd="1" destOrd="0" presId="urn:microsoft.com/office/officeart/2005/8/layout/equation1"/>
    <dgm:cxn modelId="{0908DD14-5BB6-4987-B5A7-405E10F6BD75}" type="presParOf" srcId="{A675E59A-DD27-4EE1-A85E-74CB3242C94B}" destId="{4ED4324A-3683-431B-A677-244574BE01FF}" srcOrd="2" destOrd="0" presId="urn:microsoft.com/office/officeart/2005/8/layout/equation1"/>
    <dgm:cxn modelId="{784746CF-7648-4AA9-AC3A-8ACC6E1B3A84}" type="presParOf" srcId="{A675E59A-DD27-4EE1-A85E-74CB3242C94B}" destId="{C667B016-951C-4BE4-B7F1-34E65164C2E2}" srcOrd="3" destOrd="0" presId="urn:microsoft.com/office/officeart/2005/8/layout/equation1"/>
    <dgm:cxn modelId="{AA987EA8-C5BD-41DE-AF94-392357A188A8}" type="presParOf" srcId="{A675E59A-DD27-4EE1-A85E-74CB3242C94B}" destId="{C30ECECC-6BBE-447D-9306-AFC6B5750D39}" srcOrd="4" destOrd="0" presId="urn:microsoft.com/office/officeart/2005/8/layout/equation1"/>
    <dgm:cxn modelId="{777719D3-7DA3-4473-A180-2513454705ED}" type="presParOf" srcId="{A675E59A-DD27-4EE1-A85E-74CB3242C94B}" destId="{DA4849FA-7775-46D4-901C-EF0DAD17B759}" srcOrd="5" destOrd="0" presId="urn:microsoft.com/office/officeart/2005/8/layout/equation1"/>
    <dgm:cxn modelId="{98052034-6076-4C4B-B0E5-201DB9FF5B0F}" type="presParOf" srcId="{A675E59A-DD27-4EE1-A85E-74CB3242C94B}" destId="{B3C533E2-0978-447F-B88F-E05BAB8F7691}" srcOrd="6" destOrd="0" presId="urn:microsoft.com/office/officeart/2005/8/layout/equation1"/>
    <dgm:cxn modelId="{6173A764-CAD6-45DE-B0D2-CD078DAE29DE}" type="presParOf" srcId="{A675E59A-DD27-4EE1-A85E-74CB3242C94B}" destId="{278B7271-264F-4E42-99AC-1B0107CC3D8C}" srcOrd="7" destOrd="0" presId="urn:microsoft.com/office/officeart/2005/8/layout/equation1"/>
    <dgm:cxn modelId="{05C072AB-B28F-4498-9E41-6A5BDF0367F9}" type="presParOf" srcId="{A675E59A-DD27-4EE1-A85E-74CB3242C94B}" destId="{DBF9255D-001D-48D1-96C2-7A360F86C1BE}" srcOrd="8" destOrd="0" presId="urn:microsoft.com/office/officeart/2005/8/layout/equation1"/>
    <dgm:cxn modelId="{78359EE1-5D44-4EE1-B979-2F865F83F645}" type="presParOf" srcId="{A675E59A-DD27-4EE1-A85E-74CB3242C94B}" destId="{877E2E32-EF02-44B9-A8C6-2CDD1E60D21A}" srcOrd="9" destOrd="0" presId="urn:microsoft.com/office/officeart/2005/8/layout/equation1"/>
    <dgm:cxn modelId="{922B08C3-9C41-48A7-B715-D5E38CB1F888}" type="presParOf" srcId="{A675E59A-DD27-4EE1-A85E-74CB3242C94B}" destId="{3099FFB8-27EE-4BD8-91F9-B908122331D9}" srcOrd="10" destOrd="0" presId="urn:microsoft.com/office/officeart/2005/8/layout/equation1"/>
    <dgm:cxn modelId="{DC22F4FD-2368-49F6-97CE-5CCFA2B6597F}" type="presParOf" srcId="{A675E59A-DD27-4EE1-A85E-74CB3242C94B}" destId="{DD2F6F6B-75CC-403C-AEF2-39EB2C848EFC}" srcOrd="11" destOrd="0" presId="urn:microsoft.com/office/officeart/2005/8/layout/equation1"/>
    <dgm:cxn modelId="{0729F833-BD55-42AC-AF97-4D17B5BD40C3}" type="presParOf" srcId="{A675E59A-DD27-4EE1-A85E-74CB3242C94B}" destId="{A0372AA3-9870-470F-903D-D0603A724906}" srcOrd="12" destOrd="0" presId="urn:microsoft.com/office/officeart/2005/8/layout/equation1"/>
    <dgm:cxn modelId="{4B38E234-1628-49A6-9D96-3D37ADB857FE}" type="presParOf" srcId="{A675E59A-DD27-4EE1-A85E-74CB3242C94B}" destId="{52FB2350-625F-491B-B5FF-22E68AB81E7A}" srcOrd="13" destOrd="0" presId="urn:microsoft.com/office/officeart/2005/8/layout/equation1"/>
    <dgm:cxn modelId="{3F0E2A7F-C0C5-44D2-A34B-D636FC8D344D}" type="presParOf" srcId="{A675E59A-DD27-4EE1-A85E-74CB3242C94B}" destId="{95FC6F30-9A67-47EA-856D-8AC5AC93AA8D}" srcOrd="14" destOrd="0" presId="urn:microsoft.com/office/officeart/2005/8/layout/equation1"/>
    <dgm:cxn modelId="{BEB95232-22BB-4291-95A0-A1C39B1D972D}" type="presParOf" srcId="{A675E59A-DD27-4EE1-A85E-74CB3242C94B}" destId="{4EA8D4BC-A2A7-44FF-88BE-921C2B420855}" srcOrd="15" destOrd="0" presId="urn:microsoft.com/office/officeart/2005/8/layout/equation1"/>
    <dgm:cxn modelId="{376FAD2F-C725-42DC-A614-3D9E6031CB23}" type="presParOf" srcId="{A675E59A-DD27-4EE1-A85E-74CB3242C94B}" destId="{29188654-1F93-4DBC-B25C-A86DF7A2C9D7}" srcOrd="16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B82F1A0-D385-41D7-B40D-361DD2F4A948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09597BB-226B-4A92-96CD-A5191A86A49E}">
      <dgm:prSet phldrT="[Text]"/>
      <dgm:spPr/>
      <dgm:t>
        <a:bodyPr/>
        <a:lstStyle/>
        <a:p>
          <a:r>
            <a:rPr lang="cs-CZ" dirty="0" smtClean="0"/>
            <a:t>360</a:t>
          </a:r>
          <a:endParaRPr lang="cs-CZ" dirty="0"/>
        </a:p>
      </dgm:t>
    </dgm:pt>
    <dgm:pt modelId="{1519F21B-11DC-49ED-AD36-8F94ADA53888}" type="parTrans" cxnId="{679A0389-1840-46EF-A658-DDE3B8CAC495}">
      <dgm:prSet/>
      <dgm:spPr/>
      <dgm:t>
        <a:bodyPr/>
        <a:lstStyle/>
        <a:p>
          <a:endParaRPr lang="cs-CZ"/>
        </a:p>
      </dgm:t>
    </dgm:pt>
    <dgm:pt modelId="{4AF578CE-A804-4E6C-B242-590FE97198E6}" type="sibTrans" cxnId="{679A0389-1840-46EF-A658-DDE3B8CAC495}">
      <dgm:prSet/>
      <dgm:spPr/>
      <dgm:t>
        <a:bodyPr/>
        <a:lstStyle/>
        <a:p>
          <a:endParaRPr lang="cs-CZ"/>
        </a:p>
      </dgm:t>
    </dgm:pt>
    <dgm:pt modelId="{D7F7862F-C799-4A9C-B14E-49FE5FA04B2C}">
      <dgm:prSet phldrT="[Text]"/>
      <dgm:spPr/>
      <dgm:t>
        <a:bodyPr/>
        <a:lstStyle/>
        <a:p>
          <a:r>
            <a:rPr lang="cs-CZ" dirty="0" smtClean="0"/>
            <a:t>190</a:t>
          </a:r>
          <a:endParaRPr lang="cs-CZ" dirty="0"/>
        </a:p>
      </dgm:t>
    </dgm:pt>
    <dgm:pt modelId="{12335260-1669-4161-AAFC-EB6A56163C2F}" type="parTrans" cxnId="{2D529392-8C56-416C-BCFF-1AEC4F638721}">
      <dgm:prSet/>
      <dgm:spPr/>
      <dgm:t>
        <a:bodyPr/>
        <a:lstStyle/>
        <a:p>
          <a:endParaRPr lang="cs-CZ"/>
        </a:p>
      </dgm:t>
    </dgm:pt>
    <dgm:pt modelId="{A9122BF3-03DC-4B4D-BAFA-B3071C63B61C}" type="sibTrans" cxnId="{2D529392-8C56-416C-BCFF-1AEC4F638721}">
      <dgm:prSet/>
      <dgm:spPr/>
      <dgm:t>
        <a:bodyPr/>
        <a:lstStyle/>
        <a:p>
          <a:endParaRPr lang="cs-CZ"/>
        </a:p>
      </dgm:t>
    </dgm:pt>
    <dgm:pt modelId="{77384714-96E2-4345-8381-570E68D40739}">
      <dgm:prSet/>
      <dgm:spPr/>
      <dgm:t>
        <a:bodyPr/>
        <a:lstStyle/>
        <a:p>
          <a:r>
            <a:rPr lang="cs-CZ" dirty="0" smtClean="0"/>
            <a:t>75</a:t>
          </a:r>
          <a:endParaRPr lang="cs-CZ" dirty="0"/>
        </a:p>
      </dgm:t>
    </dgm:pt>
    <dgm:pt modelId="{0029C43C-38F0-498E-B9B7-83368EA03647}" type="parTrans" cxnId="{E586D2EB-E5F7-48EB-8834-C3FED2753F4C}">
      <dgm:prSet/>
      <dgm:spPr/>
      <dgm:t>
        <a:bodyPr/>
        <a:lstStyle/>
        <a:p>
          <a:endParaRPr lang="cs-CZ"/>
        </a:p>
      </dgm:t>
    </dgm:pt>
    <dgm:pt modelId="{3045B99C-BA04-434F-B8CD-0CA08D86F82E}" type="sibTrans" cxnId="{E586D2EB-E5F7-48EB-8834-C3FED2753F4C}">
      <dgm:prSet/>
      <dgm:spPr/>
      <dgm:t>
        <a:bodyPr/>
        <a:lstStyle/>
        <a:p>
          <a:endParaRPr lang="cs-CZ"/>
        </a:p>
      </dgm:t>
    </dgm:pt>
    <dgm:pt modelId="{4BADB549-01DB-455A-A62C-33026C84F242}">
      <dgm:prSet/>
      <dgm:spPr/>
      <dgm:t>
        <a:bodyPr/>
        <a:lstStyle/>
        <a:p>
          <a:r>
            <a:rPr lang="cs-CZ" dirty="0" smtClean="0"/>
            <a:t>25</a:t>
          </a:r>
          <a:endParaRPr lang="cs-CZ" dirty="0"/>
        </a:p>
      </dgm:t>
    </dgm:pt>
    <dgm:pt modelId="{AFEFAD69-9279-4EF5-AABC-40A756245427}" type="parTrans" cxnId="{F72FDDEE-27B0-4A58-9D7B-52A25028B197}">
      <dgm:prSet/>
      <dgm:spPr/>
      <dgm:t>
        <a:bodyPr/>
        <a:lstStyle/>
        <a:p>
          <a:endParaRPr lang="cs-CZ"/>
        </a:p>
      </dgm:t>
    </dgm:pt>
    <dgm:pt modelId="{FAA44B0C-0F76-4969-9A4F-C6B80733D760}" type="sibTrans" cxnId="{F72FDDEE-27B0-4A58-9D7B-52A25028B197}">
      <dgm:prSet/>
      <dgm:spPr/>
      <dgm:t>
        <a:bodyPr/>
        <a:lstStyle/>
        <a:p>
          <a:endParaRPr lang="cs-CZ"/>
        </a:p>
      </dgm:t>
    </dgm:pt>
    <dgm:pt modelId="{A5CC3308-C796-4E7D-B310-5282D97CF0BF}">
      <dgm:prSet phldrT="[Text]"/>
      <dgm:spPr/>
      <dgm:t>
        <a:bodyPr/>
        <a:lstStyle/>
        <a:p>
          <a:r>
            <a:rPr lang="cs-CZ" dirty="0" smtClean="0"/>
            <a:t>650</a:t>
          </a:r>
          <a:endParaRPr lang="cs-CZ" dirty="0">
            <a:effectLst>
              <a:outerShdw blurRad="50800" dist="50800" dir="5400000" algn="ctr" rotWithShape="0">
                <a:schemeClr val="accent1">
                  <a:lumMod val="50000"/>
                </a:schemeClr>
              </a:outerShdw>
            </a:effectLst>
          </a:endParaRPr>
        </a:p>
      </dgm:t>
    </dgm:pt>
    <dgm:pt modelId="{24D25643-AAF6-4363-AD96-D2D831BDB9DF}" type="sibTrans" cxnId="{9A574E0B-70C9-4ADB-9E9C-671403CAFA9E}">
      <dgm:prSet/>
      <dgm:spPr/>
      <dgm:t>
        <a:bodyPr/>
        <a:lstStyle/>
        <a:p>
          <a:endParaRPr lang="cs-CZ"/>
        </a:p>
      </dgm:t>
    </dgm:pt>
    <dgm:pt modelId="{3367E334-7F98-4D82-8DBB-96926EDB8F5E}" type="parTrans" cxnId="{9A574E0B-70C9-4ADB-9E9C-671403CAFA9E}">
      <dgm:prSet/>
      <dgm:spPr/>
      <dgm:t>
        <a:bodyPr/>
        <a:lstStyle/>
        <a:p>
          <a:endParaRPr lang="cs-CZ"/>
        </a:p>
      </dgm:t>
    </dgm:pt>
    <dgm:pt modelId="{C4F91EF0-51D4-4E8A-8D3C-12A819C9B696}" type="pres">
      <dgm:prSet presAssocID="{CB82F1A0-D385-41D7-B40D-361DD2F4A948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6480B7-EF46-48D6-BCD5-6CE732E8D042}" type="pres">
      <dgm:prSet presAssocID="{C09597BB-226B-4A92-96CD-A5191A86A49E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75BFD7-9EF2-4637-BF4C-989F7984C741}" type="pres">
      <dgm:prSet presAssocID="{4AF578CE-A804-4E6C-B242-590FE97198E6}" presName="spacerL" presStyleCnt="0"/>
      <dgm:spPr/>
    </dgm:pt>
    <dgm:pt modelId="{B6418FEF-39EE-469E-B141-656B7CF1839B}" type="pres">
      <dgm:prSet presAssocID="{4AF578CE-A804-4E6C-B242-590FE97198E6}" presName="sibTrans" presStyleLbl="sibTrans2D1" presStyleIdx="0" presStyleCnt="4"/>
      <dgm:spPr/>
      <dgm:t>
        <a:bodyPr/>
        <a:lstStyle/>
        <a:p>
          <a:endParaRPr lang="cs-CZ"/>
        </a:p>
      </dgm:t>
    </dgm:pt>
    <dgm:pt modelId="{5DECB8A4-3D2E-4D85-B643-34BB465E5EE2}" type="pres">
      <dgm:prSet presAssocID="{4AF578CE-A804-4E6C-B242-590FE97198E6}" presName="spacerR" presStyleCnt="0"/>
      <dgm:spPr/>
    </dgm:pt>
    <dgm:pt modelId="{55A5CAEB-93AA-41DD-AA67-624958AE03BC}" type="pres">
      <dgm:prSet presAssocID="{D7F7862F-C799-4A9C-B14E-49FE5FA04B2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C38847-D3EE-447B-83D4-F464C61B17A0}" type="pres">
      <dgm:prSet presAssocID="{A9122BF3-03DC-4B4D-BAFA-B3071C63B61C}" presName="spacerL" presStyleCnt="0"/>
      <dgm:spPr/>
    </dgm:pt>
    <dgm:pt modelId="{6F0A74ED-7784-4FF2-8932-1828DF7CD3E7}" type="pres">
      <dgm:prSet presAssocID="{A9122BF3-03DC-4B4D-BAFA-B3071C63B61C}" presName="sibTrans" presStyleLbl="sibTrans2D1" presStyleIdx="1" presStyleCnt="4"/>
      <dgm:spPr/>
      <dgm:t>
        <a:bodyPr/>
        <a:lstStyle/>
        <a:p>
          <a:endParaRPr lang="cs-CZ"/>
        </a:p>
      </dgm:t>
    </dgm:pt>
    <dgm:pt modelId="{934A7D98-5975-46C3-AB5C-29DE00EAB4E5}" type="pres">
      <dgm:prSet presAssocID="{A9122BF3-03DC-4B4D-BAFA-B3071C63B61C}" presName="spacerR" presStyleCnt="0"/>
      <dgm:spPr/>
    </dgm:pt>
    <dgm:pt modelId="{5B099F8C-4F99-4A3D-BB4E-D0804406F570}" type="pres">
      <dgm:prSet presAssocID="{77384714-96E2-4345-8381-570E68D40739}" presName="node" presStyleLbl="node1" presStyleIdx="2" presStyleCnt="5" custLinFactNeighborX="-43968" custLinFactNeighborY="17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311083-0038-48F3-A0B8-BA5C9F0E84CC}" type="pres">
      <dgm:prSet presAssocID="{3045B99C-BA04-434F-B8CD-0CA08D86F82E}" presName="spacerL" presStyleCnt="0"/>
      <dgm:spPr/>
    </dgm:pt>
    <dgm:pt modelId="{2A879E87-3CA0-492E-B1F2-1572F7032CA2}" type="pres">
      <dgm:prSet presAssocID="{3045B99C-BA04-434F-B8CD-0CA08D86F82E}" presName="sibTrans" presStyleLbl="sibTrans2D1" presStyleIdx="2" presStyleCnt="4"/>
      <dgm:spPr/>
      <dgm:t>
        <a:bodyPr/>
        <a:lstStyle/>
        <a:p>
          <a:endParaRPr lang="cs-CZ"/>
        </a:p>
      </dgm:t>
    </dgm:pt>
    <dgm:pt modelId="{A790F84D-6FD8-4BFD-9D53-56EA17876ED4}" type="pres">
      <dgm:prSet presAssocID="{3045B99C-BA04-434F-B8CD-0CA08D86F82E}" presName="spacerR" presStyleCnt="0"/>
      <dgm:spPr/>
    </dgm:pt>
    <dgm:pt modelId="{4465DC1A-2136-44A9-998C-3CED5D841B2A}" type="pres">
      <dgm:prSet presAssocID="{4BADB549-01DB-455A-A62C-33026C84F242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22A17F-5155-4559-B125-219F17193AAA}" type="pres">
      <dgm:prSet presAssocID="{FAA44B0C-0F76-4969-9A4F-C6B80733D760}" presName="spacerL" presStyleCnt="0"/>
      <dgm:spPr/>
    </dgm:pt>
    <dgm:pt modelId="{3AF41AA3-5AF4-45BC-BB7E-AF3639A53FD4}" type="pres">
      <dgm:prSet presAssocID="{FAA44B0C-0F76-4969-9A4F-C6B80733D760}" presName="sibTrans" presStyleLbl="sibTrans2D1" presStyleIdx="3" presStyleCnt="4"/>
      <dgm:spPr/>
      <dgm:t>
        <a:bodyPr/>
        <a:lstStyle/>
        <a:p>
          <a:endParaRPr lang="cs-CZ"/>
        </a:p>
      </dgm:t>
    </dgm:pt>
    <dgm:pt modelId="{92896C1D-2F50-46D6-9634-214BDFED1719}" type="pres">
      <dgm:prSet presAssocID="{FAA44B0C-0F76-4969-9A4F-C6B80733D760}" presName="spacerR" presStyleCnt="0"/>
      <dgm:spPr/>
    </dgm:pt>
    <dgm:pt modelId="{0E1FB556-D239-483C-853B-2FC4E72AF1F7}" type="pres">
      <dgm:prSet presAssocID="{A5CC3308-C796-4E7D-B310-5282D97CF0BF}" presName="node" presStyleLbl="node1" presStyleIdx="4" presStyleCnt="5" custScaleY="112537" custLinFactNeighborX="60684" custLinFactNeighborY="4370">
        <dgm:presLayoutVars>
          <dgm:bulletEnabled val="1"/>
        </dgm:presLayoutVars>
      </dgm:prSet>
      <dgm:spPr>
        <a:prstGeom prst="flowChartProcess">
          <a:avLst/>
        </a:prstGeom>
      </dgm:spPr>
      <dgm:t>
        <a:bodyPr/>
        <a:lstStyle/>
        <a:p>
          <a:endParaRPr lang="cs-CZ"/>
        </a:p>
      </dgm:t>
    </dgm:pt>
  </dgm:ptLst>
  <dgm:cxnLst>
    <dgm:cxn modelId="{F00FBBA4-D0C8-4C59-B38C-B73155C7F548}" type="presOf" srcId="{FAA44B0C-0F76-4969-9A4F-C6B80733D760}" destId="{3AF41AA3-5AF4-45BC-BB7E-AF3639A53FD4}" srcOrd="0" destOrd="0" presId="urn:microsoft.com/office/officeart/2005/8/layout/equation1"/>
    <dgm:cxn modelId="{2D529392-8C56-416C-BCFF-1AEC4F638721}" srcId="{CB82F1A0-D385-41D7-B40D-361DD2F4A948}" destId="{D7F7862F-C799-4A9C-B14E-49FE5FA04B2C}" srcOrd="1" destOrd="0" parTransId="{12335260-1669-4161-AAFC-EB6A56163C2F}" sibTransId="{A9122BF3-03DC-4B4D-BAFA-B3071C63B61C}"/>
    <dgm:cxn modelId="{8F14DFE8-8352-43F8-94ED-F7D8F59B20C1}" type="presOf" srcId="{77384714-96E2-4345-8381-570E68D40739}" destId="{5B099F8C-4F99-4A3D-BB4E-D0804406F570}" srcOrd="0" destOrd="0" presId="urn:microsoft.com/office/officeart/2005/8/layout/equation1"/>
    <dgm:cxn modelId="{46990E87-BAC9-47E0-A8C4-2F8B9DCD2BC5}" type="presOf" srcId="{D7F7862F-C799-4A9C-B14E-49FE5FA04B2C}" destId="{55A5CAEB-93AA-41DD-AA67-624958AE03BC}" srcOrd="0" destOrd="0" presId="urn:microsoft.com/office/officeart/2005/8/layout/equation1"/>
    <dgm:cxn modelId="{22B4B08F-8A4E-41EA-8F37-8A1FA135DD46}" type="presOf" srcId="{A5CC3308-C796-4E7D-B310-5282D97CF0BF}" destId="{0E1FB556-D239-483C-853B-2FC4E72AF1F7}" srcOrd="0" destOrd="0" presId="urn:microsoft.com/office/officeart/2005/8/layout/equation1"/>
    <dgm:cxn modelId="{B2B1C798-9413-45A5-971A-C757C37EC3B6}" type="presOf" srcId="{CB82F1A0-D385-41D7-B40D-361DD2F4A948}" destId="{C4F91EF0-51D4-4E8A-8D3C-12A819C9B696}" srcOrd="0" destOrd="0" presId="urn:microsoft.com/office/officeart/2005/8/layout/equation1"/>
    <dgm:cxn modelId="{22ABDE47-B1C1-485D-9E5C-5D92960AA372}" type="presOf" srcId="{4BADB549-01DB-455A-A62C-33026C84F242}" destId="{4465DC1A-2136-44A9-998C-3CED5D841B2A}" srcOrd="0" destOrd="0" presId="urn:microsoft.com/office/officeart/2005/8/layout/equation1"/>
    <dgm:cxn modelId="{13C5C3FA-709A-41D1-A4C7-CFBFB984C4C8}" type="presOf" srcId="{3045B99C-BA04-434F-B8CD-0CA08D86F82E}" destId="{2A879E87-3CA0-492E-B1F2-1572F7032CA2}" srcOrd="0" destOrd="0" presId="urn:microsoft.com/office/officeart/2005/8/layout/equation1"/>
    <dgm:cxn modelId="{F72FDDEE-27B0-4A58-9D7B-52A25028B197}" srcId="{CB82F1A0-D385-41D7-B40D-361DD2F4A948}" destId="{4BADB549-01DB-455A-A62C-33026C84F242}" srcOrd="3" destOrd="0" parTransId="{AFEFAD69-9279-4EF5-AABC-40A756245427}" sibTransId="{FAA44B0C-0F76-4969-9A4F-C6B80733D760}"/>
    <dgm:cxn modelId="{815F6F4E-6204-408B-90DE-EAFA49993553}" type="presOf" srcId="{A9122BF3-03DC-4B4D-BAFA-B3071C63B61C}" destId="{6F0A74ED-7784-4FF2-8932-1828DF7CD3E7}" srcOrd="0" destOrd="0" presId="urn:microsoft.com/office/officeart/2005/8/layout/equation1"/>
    <dgm:cxn modelId="{6E724E87-F433-4661-8844-3D8F359868A2}" type="presOf" srcId="{4AF578CE-A804-4E6C-B242-590FE97198E6}" destId="{B6418FEF-39EE-469E-B141-656B7CF1839B}" srcOrd="0" destOrd="0" presId="urn:microsoft.com/office/officeart/2005/8/layout/equation1"/>
    <dgm:cxn modelId="{679A0389-1840-46EF-A658-DDE3B8CAC495}" srcId="{CB82F1A0-D385-41D7-B40D-361DD2F4A948}" destId="{C09597BB-226B-4A92-96CD-A5191A86A49E}" srcOrd="0" destOrd="0" parTransId="{1519F21B-11DC-49ED-AD36-8F94ADA53888}" sibTransId="{4AF578CE-A804-4E6C-B242-590FE97198E6}"/>
    <dgm:cxn modelId="{9A574E0B-70C9-4ADB-9E9C-671403CAFA9E}" srcId="{CB82F1A0-D385-41D7-B40D-361DD2F4A948}" destId="{A5CC3308-C796-4E7D-B310-5282D97CF0BF}" srcOrd="4" destOrd="0" parTransId="{3367E334-7F98-4D82-8DBB-96926EDB8F5E}" sibTransId="{24D25643-AAF6-4363-AD96-D2D831BDB9DF}"/>
    <dgm:cxn modelId="{E586D2EB-E5F7-48EB-8834-C3FED2753F4C}" srcId="{CB82F1A0-D385-41D7-B40D-361DD2F4A948}" destId="{77384714-96E2-4345-8381-570E68D40739}" srcOrd="2" destOrd="0" parTransId="{0029C43C-38F0-498E-B9B7-83368EA03647}" sibTransId="{3045B99C-BA04-434F-B8CD-0CA08D86F82E}"/>
    <dgm:cxn modelId="{DCE03E06-4684-4A81-9DDF-93576848417C}" type="presOf" srcId="{C09597BB-226B-4A92-96CD-A5191A86A49E}" destId="{D26480B7-EF46-48D6-BCD5-6CE732E8D042}" srcOrd="0" destOrd="0" presId="urn:microsoft.com/office/officeart/2005/8/layout/equation1"/>
    <dgm:cxn modelId="{04868D30-9406-4AB3-9D6F-B7E228FD73BF}" type="presParOf" srcId="{C4F91EF0-51D4-4E8A-8D3C-12A819C9B696}" destId="{D26480B7-EF46-48D6-BCD5-6CE732E8D042}" srcOrd="0" destOrd="0" presId="urn:microsoft.com/office/officeart/2005/8/layout/equation1"/>
    <dgm:cxn modelId="{3F548638-EE58-4193-BD9A-02EC74F56006}" type="presParOf" srcId="{C4F91EF0-51D4-4E8A-8D3C-12A819C9B696}" destId="{D975BFD7-9EF2-4637-BF4C-989F7984C741}" srcOrd="1" destOrd="0" presId="urn:microsoft.com/office/officeart/2005/8/layout/equation1"/>
    <dgm:cxn modelId="{FC7D54DD-C338-4730-9BB7-836AABB6C7DA}" type="presParOf" srcId="{C4F91EF0-51D4-4E8A-8D3C-12A819C9B696}" destId="{B6418FEF-39EE-469E-B141-656B7CF1839B}" srcOrd="2" destOrd="0" presId="urn:microsoft.com/office/officeart/2005/8/layout/equation1"/>
    <dgm:cxn modelId="{64D3094A-AA9C-4FA4-AE8D-E09F650F46C2}" type="presParOf" srcId="{C4F91EF0-51D4-4E8A-8D3C-12A819C9B696}" destId="{5DECB8A4-3D2E-4D85-B643-34BB465E5EE2}" srcOrd="3" destOrd="0" presId="urn:microsoft.com/office/officeart/2005/8/layout/equation1"/>
    <dgm:cxn modelId="{D4DF052D-220D-4874-8F9F-233BE2265641}" type="presParOf" srcId="{C4F91EF0-51D4-4E8A-8D3C-12A819C9B696}" destId="{55A5CAEB-93AA-41DD-AA67-624958AE03BC}" srcOrd="4" destOrd="0" presId="urn:microsoft.com/office/officeart/2005/8/layout/equation1"/>
    <dgm:cxn modelId="{1015D3DA-6462-4DBE-929D-B7EF48FE018A}" type="presParOf" srcId="{C4F91EF0-51D4-4E8A-8D3C-12A819C9B696}" destId="{AEC38847-D3EE-447B-83D4-F464C61B17A0}" srcOrd="5" destOrd="0" presId="urn:microsoft.com/office/officeart/2005/8/layout/equation1"/>
    <dgm:cxn modelId="{458B4C2C-0ABD-47C1-AB13-7FC09E7B029A}" type="presParOf" srcId="{C4F91EF0-51D4-4E8A-8D3C-12A819C9B696}" destId="{6F0A74ED-7784-4FF2-8932-1828DF7CD3E7}" srcOrd="6" destOrd="0" presId="urn:microsoft.com/office/officeart/2005/8/layout/equation1"/>
    <dgm:cxn modelId="{D85E48EE-702C-4338-A037-1AC116A7046B}" type="presParOf" srcId="{C4F91EF0-51D4-4E8A-8D3C-12A819C9B696}" destId="{934A7D98-5975-46C3-AB5C-29DE00EAB4E5}" srcOrd="7" destOrd="0" presId="urn:microsoft.com/office/officeart/2005/8/layout/equation1"/>
    <dgm:cxn modelId="{D4A881E2-77BE-41EA-87FF-233AAA4128D0}" type="presParOf" srcId="{C4F91EF0-51D4-4E8A-8D3C-12A819C9B696}" destId="{5B099F8C-4F99-4A3D-BB4E-D0804406F570}" srcOrd="8" destOrd="0" presId="urn:microsoft.com/office/officeart/2005/8/layout/equation1"/>
    <dgm:cxn modelId="{D0BDAD5F-A37F-44B1-A487-B47FA18A068F}" type="presParOf" srcId="{C4F91EF0-51D4-4E8A-8D3C-12A819C9B696}" destId="{0D311083-0038-48F3-A0B8-BA5C9F0E84CC}" srcOrd="9" destOrd="0" presId="urn:microsoft.com/office/officeart/2005/8/layout/equation1"/>
    <dgm:cxn modelId="{5D4BAFD4-EC58-47F5-A9F6-E71E951EBE58}" type="presParOf" srcId="{C4F91EF0-51D4-4E8A-8D3C-12A819C9B696}" destId="{2A879E87-3CA0-492E-B1F2-1572F7032CA2}" srcOrd="10" destOrd="0" presId="urn:microsoft.com/office/officeart/2005/8/layout/equation1"/>
    <dgm:cxn modelId="{708B0143-B524-460D-AF45-B061033798C6}" type="presParOf" srcId="{C4F91EF0-51D4-4E8A-8D3C-12A819C9B696}" destId="{A790F84D-6FD8-4BFD-9D53-56EA17876ED4}" srcOrd="11" destOrd="0" presId="urn:microsoft.com/office/officeart/2005/8/layout/equation1"/>
    <dgm:cxn modelId="{A2DB2FBF-5A7B-4D58-B6A9-411099F82BB4}" type="presParOf" srcId="{C4F91EF0-51D4-4E8A-8D3C-12A819C9B696}" destId="{4465DC1A-2136-44A9-998C-3CED5D841B2A}" srcOrd="12" destOrd="0" presId="urn:microsoft.com/office/officeart/2005/8/layout/equation1"/>
    <dgm:cxn modelId="{82C38B3C-15BF-4F64-B97D-1E21E6F2A14F}" type="presParOf" srcId="{C4F91EF0-51D4-4E8A-8D3C-12A819C9B696}" destId="{FA22A17F-5155-4559-B125-219F17193AAA}" srcOrd="13" destOrd="0" presId="urn:microsoft.com/office/officeart/2005/8/layout/equation1"/>
    <dgm:cxn modelId="{204DAFD0-9A31-4EE2-B660-341C70A6D431}" type="presParOf" srcId="{C4F91EF0-51D4-4E8A-8D3C-12A819C9B696}" destId="{3AF41AA3-5AF4-45BC-BB7E-AF3639A53FD4}" srcOrd="14" destOrd="0" presId="urn:microsoft.com/office/officeart/2005/8/layout/equation1"/>
    <dgm:cxn modelId="{01841ED9-9A3A-4826-8650-22C1D8821F56}" type="presParOf" srcId="{C4F91EF0-51D4-4E8A-8D3C-12A819C9B696}" destId="{92896C1D-2F50-46D6-9634-214BDFED1719}" srcOrd="15" destOrd="0" presId="urn:microsoft.com/office/officeart/2005/8/layout/equation1"/>
    <dgm:cxn modelId="{96CD7342-2EDA-4E21-AD5C-729A00277176}" type="presParOf" srcId="{C4F91EF0-51D4-4E8A-8D3C-12A819C9B696}" destId="{0E1FB556-D239-483C-853B-2FC4E72AF1F7}" srcOrd="16" destOrd="0" presId="urn:microsoft.com/office/officeart/2005/8/layout/equation1"/>
  </dgm:cxnLst>
  <dgm:bg>
    <a:noFill/>
  </dgm:bg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58063-CDBF-4E67-8657-72BCC0B0FC92}">
      <dsp:nvSpPr>
        <dsp:cNvPr id="0" name=""/>
        <dsp:cNvSpPr/>
      </dsp:nvSpPr>
      <dsp:spPr>
        <a:xfrm>
          <a:off x="2429378" y="1562837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564+</a:t>
          </a:r>
          <a:endParaRPr lang="cs-CZ" sz="3000" kern="1200" dirty="0"/>
        </a:p>
      </dsp:txBody>
      <dsp:txXfrm>
        <a:off x="2605406" y="1738865"/>
        <a:ext cx="849940" cy="849940"/>
      </dsp:txXfrm>
    </dsp:sp>
    <dsp:sp modelId="{6AE79CC4-16FE-4BA2-B172-E3605AD081E8}">
      <dsp:nvSpPr>
        <dsp:cNvPr id="0" name=""/>
        <dsp:cNvSpPr/>
      </dsp:nvSpPr>
      <dsp:spPr>
        <a:xfrm rot="16239148">
          <a:off x="2866368" y="1372321"/>
          <a:ext cx="345639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345639" y="17746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030547" y="1381426"/>
        <a:ext cx="17281" cy="17281"/>
      </dsp:txXfrm>
    </dsp:sp>
    <dsp:sp modelId="{09F5A6AB-F687-4FF2-BFE6-56BE120D2BEF}">
      <dsp:nvSpPr>
        <dsp:cNvPr id="0" name=""/>
        <dsp:cNvSpPr/>
      </dsp:nvSpPr>
      <dsp:spPr>
        <a:xfrm>
          <a:off x="2447001" y="15301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126</a:t>
          </a:r>
          <a:endParaRPr lang="cs-CZ" sz="4000" kern="1200" dirty="0"/>
        </a:p>
      </dsp:txBody>
      <dsp:txXfrm>
        <a:off x="2623029" y="191329"/>
        <a:ext cx="849940" cy="849940"/>
      </dsp:txXfrm>
    </dsp:sp>
    <dsp:sp modelId="{591545EF-086E-479A-8CC2-37FBE64BF88A}">
      <dsp:nvSpPr>
        <dsp:cNvPr id="0" name=""/>
        <dsp:cNvSpPr/>
      </dsp:nvSpPr>
      <dsp:spPr>
        <a:xfrm rot="20568423">
          <a:off x="3596148" y="1913071"/>
          <a:ext cx="374634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374634" y="17746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774099" y="1921451"/>
        <a:ext cx="18731" cy="18731"/>
      </dsp:txXfrm>
    </dsp:sp>
    <dsp:sp modelId="{C3D2883F-38CC-4362-84B8-FAAFED5F48E8}">
      <dsp:nvSpPr>
        <dsp:cNvPr id="0" name=""/>
        <dsp:cNvSpPr/>
      </dsp:nvSpPr>
      <dsp:spPr>
        <a:xfrm>
          <a:off x="3935557" y="1096800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230</a:t>
          </a:r>
          <a:endParaRPr lang="cs-CZ" sz="4000" kern="1200" dirty="0"/>
        </a:p>
      </dsp:txBody>
      <dsp:txXfrm>
        <a:off x="4111585" y="1272828"/>
        <a:ext cx="849940" cy="849940"/>
      </dsp:txXfrm>
    </dsp:sp>
    <dsp:sp modelId="{1FFDA2AC-6CDC-488A-BEC1-C78B37E98481}">
      <dsp:nvSpPr>
        <dsp:cNvPr id="0" name=""/>
        <dsp:cNvSpPr/>
      </dsp:nvSpPr>
      <dsp:spPr>
        <a:xfrm rot="3231569">
          <a:off x="3305284" y="2788021"/>
          <a:ext cx="387784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387784" y="17746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489482" y="2796073"/>
        <a:ext cx="19389" cy="19389"/>
      </dsp:txXfrm>
    </dsp:sp>
    <dsp:sp modelId="{8248B8DD-8E4E-4044-AB62-7D942E5E51CA}">
      <dsp:nvSpPr>
        <dsp:cNvPr id="0" name=""/>
        <dsp:cNvSpPr/>
      </dsp:nvSpPr>
      <dsp:spPr>
        <a:xfrm>
          <a:off x="3366979" y="2846702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80</a:t>
          </a:r>
          <a:endParaRPr lang="cs-CZ" sz="4000" kern="1200" dirty="0"/>
        </a:p>
      </dsp:txBody>
      <dsp:txXfrm>
        <a:off x="3543007" y="3022730"/>
        <a:ext cx="849940" cy="849940"/>
      </dsp:txXfrm>
    </dsp:sp>
    <dsp:sp modelId="{BBF05163-AA54-423D-8F95-F624263C3A12}">
      <dsp:nvSpPr>
        <dsp:cNvPr id="0" name=""/>
        <dsp:cNvSpPr/>
      </dsp:nvSpPr>
      <dsp:spPr>
        <a:xfrm rot="7506070">
          <a:off x="2395571" y="2788021"/>
          <a:ext cx="367255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367255" y="17746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570017" y="2796586"/>
        <a:ext cx="18362" cy="18362"/>
      </dsp:txXfrm>
    </dsp:sp>
    <dsp:sp modelId="{68797E24-B47E-45AF-90EF-9237CA104BAC}">
      <dsp:nvSpPr>
        <dsp:cNvPr id="0" name=""/>
        <dsp:cNvSpPr/>
      </dsp:nvSpPr>
      <dsp:spPr>
        <a:xfrm>
          <a:off x="1527024" y="2846702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350</a:t>
          </a:r>
          <a:endParaRPr lang="cs-CZ" sz="4000" kern="1200" dirty="0"/>
        </a:p>
      </dsp:txBody>
      <dsp:txXfrm>
        <a:off x="1703052" y="3022730"/>
        <a:ext cx="849940" cy="849940"/>
      </dsp:txXfrm>
    </dsp:sp>
    <dsp:sp modelId="{0AFEC7A6-D0ED-40D9-A5CB-658D74E83BCF}">
      <dsp:nvSpPr>
        <dsp:cNvPr id="0" name=""/>
        <dsp:cNvSpPr/>
      </dsp:nvSpPr>
      <dsp:spPr>
        <a:xfrm rot="11854790">
          <a:off x="2124411" y="1913071"/>
          <a:ext cx="340997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340997" y="17746"/>
              </a:lnTo>
            </a:path>
          </a:pathLst>
        </a:custGeom>
        <a:noFill/>
        <a:ln w="400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286385" y="1922292"/>
        <a:ext cx="17049" cy="17049"/>
      </dsp:txXfrm>
    </dsp:sp>
    <dsp:sp modelId="{DC4D8D13-EC0A-490D-AC67-CF63279362C2}">
      <dsp:nvSpPr>
        <dsp:cNvPr id="0" name=""/>
        <dsp:cNvSpPr/>
      </dsp:nvSpPr>
      <dsp:spPr>
        <a:xfrm>
          <a:off x="958446" y="1096800"/>
          <a:ext cx="1201996" cy="120199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425</a:t>
          </a:r>
          <a:endParaRPr lang="cs-CZ" sz="4000" kern="1200" dirty="0"/>
        </a:p>
      </dsp:txBody>
      <dsp:txXfrm>
        <a:off x="1134474" y="1272828"/>
        <a:ext cx="849940" cy="8499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B341E4-AFB3-4BA1-B7DC-003B8F8F36F1}">
      <dsp:nvSpPr>
        <dsp:cNvPr id="0" name=""/>
        <dsp:cNvSpPr/>
      </dsp:nvSpPr>
      <dsp:spPr>
        <a:xfrm>
          <a:off x="2933774" y="1920844"/>
          <a:ext cx="1371451" cy="1371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730-</a:t>
          </a:r>
          <a:endParaRPr lang="cs-CZ" sz="3500" kern="1200" dirty="0"/>
        </a:p>
      </dsp:txBody>
      <dsp:txXfrm>
        <a:off x="3134618" y="2121688"/>
        <a:ext cx="969763" cy="969763"/>
      </dsp:txXfrm>
    </dsp:sp>
    <dsp:sp modelId="{9DFF57C1-6162-4024-A985-58E856F56658}">
      <dsp:nvSpPr>
        <dsp:cNvPr id="0" name=""/>
        <dsp:cNvSpPr/>
      </dsp:nvSpPr>
      <dsp:spPr>
        <a:xfrm rot="16200000">
          <a:off x="3474391" y="1422122"/>
          <a:ext cx="290216" cy="466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3517924" y="1558914"/>
        <a:ext cx="203151" cy="279775"/>
      </dsp:txXfrm>
    </dsp:sp>
    <dsp:sp modelId="{2CAFCBF0-9968-4AE8-B2E2-54C631F4DB9E}">
      <dsp:nvSpPr>
        <dsp:cNvPr id="0" name=""/>
        <dsp:cNvSpPr/>
      </dsp:nvSpPr>
      <dsp:spPr>
        <a:xfrm>
          <a:off x="2933774" y="1814"/>
          <a:ext cx="1371451" cy="1371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590</a:t>
          </a:r>
          <a:endParaRPr lang="cs-CZ" sz="3500" kern="1200" dirty="0"/>
        </a:p>
      </dsp:txBody>
      <dsp:txXfrm>
        <a:off x="3134618" y="202658"/>
        <a:ext cx="969763" cy="969763"/>
      </dsp:txXfrm>
    </dsp:sp>
    <dsp:sp modelId="{5F027065-BD1B-4F38-8BEB-CBC0D7F562AD}">
      <dsp:nvSpPr>
        <dsp:cNvPr id="0" name=""/>
        <dsp:cNvSpPr/>
      </dsp:nvSpPr>
      <dsp:spPr>
        <a:xfrm rot="20520000">
          <a:off x="4379132" y="2079455"/>
          <a:ext cx="290216" cy="466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381263" y="2186166"/>
        <a:ext cx="203151" cy="279775"/>
      </dsp:txXfrm>
    </dsp:sp>
    <dsp:sp modelId="{1653D8ED-BDE2-4A21-BDD5-82019201C42A}">
      <dsp:nvSpPr>
        <dsp:cNvPr id="0" name=""/>
        <dsp:cNvSpPr/>
      </dsp:nvSpPr>
      <dsp:spPr>
        <a:xfrm>
          <a:off x="4758880" y="1327831"/>
          <a:ext cx="1371451" cy="1371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250</a:t>
          </a:r>
          <a:endParaRPr lang="cs-CZ" sz="3500" kern="1200" dirty="0"/>
        </a:p>
      </dsp:txBody>
      <dsp:txXfrm>
        <a:off x="4959724" y="1528675"/>
        <a:ext cx="969763" cy="969763"/>
      </dsp:txXfrm>
    </dsp:sp>
    <dsp:sp modelId="{502E0154-F26C-4313-8FDC-524248F358E5}">
      <dsp:nvSpPr>
        <dsp:cNvPr id="0" name=""/>
        <dsp:cNvSpPr/>
      </dsp:nvSpPr>
      <dsp:spPr>
        <a:xfrm rot="3240000">
          <a:off x="4033552" y="3143042"/>
          <a:ext cx="290216" cy="466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>
        <a:off x="4051497" y="3201082"/>
        <a:ext cx="203151" cy="279775"/>
      </dsp:txXfrm>
    </dsp:sp>
    <dsp:sp modelId="{2076CC3D-A89C-4F05-A332-776CA9F213F2}">
      <dsp:nvSpPr>
        <dsp:cNvPr id="0" name=""/>
        <dsp:cNvSpPr/>
      </dsp:nvSpPr>
      <dsp:spPr>
        <a:xfrm>
          <a:off x="4061751" y="3473372"/>
          <a:ext cx="1371451" cy="1371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320</a:t>
          </a:r>
          <a:endParaRPr lang="cs-CZ" sz="3500" kern="1200" dirty="0"/>
        </a:p>
      </dsp:txBody>
      <dsp:txXfrm>
        <a:off x="4262595" y="3674216"/>
        <a:ext cx="969763" cy="969763"/>
      </dsp:txXfrm>
    </dsp:sp>
    <dsp:sp modelId="{C946163A-8D0F-464D-A702-E8222DE6994E}">
      <dsp:nvSpPr>
        <dsp:cNvPr id="0" name=""/>
        <dsp:cNvSpPr/>
      </dsp:nvSpPr>
      <dsp:spPr>
        <a:xfrm rot="7560000">
          <a:off x="2915230" y="3143042"/>
          <a:ext cx="290216" cy="466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0800000">
        <a:off x="2984350" y="3201082"/>
        <a:ext cx="203151" cy="279775"/>
      </dsp:txXfrm>
    </dsp:sp>
    <dsp:sp modelId="{1605A9EA-5438-4E02-91F6-31F2365C8373}">
      <dsp:nvSpPr>
        <dsp:cNvPr id="0" name=""/>
        <dsp:cNvSpPr/>
      </dsp:nvSpPr>
      <dsp:spPr>
        <a:xfrm>
          <a:off x="1805797" y="3473372"/>
          <a:ext cx="1371451" cy="1371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80</a:t>
          </a:r>
          <a:endParaRPr lang="cs-CZ" sz="3500" kern="1200" dirty="0"/>
        </a:p>
      </dsp:txBody>
      <dsp:txXfrm>
        <a:off x="2006641" y="3674216"/>
        <a:ext cx="969763" cy="969763"/>
      </dsp:txXfrm>
    </dsp:sp>
    <dsp:sp modelId="{6196D1F1-835D-4F69-BD0A-6A81F1612615}">
      <dsp:nvSpPr>
        <dsp:cNvPr id="0" name=""/>
        <dsp:cNvSpPr/>
      </dsp:nvSpPr>
      <dsp:spPr>
        <a:xfrm rot="11880000">
          <a:off x="2569650" y="2079455"/>
          <a:ext cx="290216" cy="4662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0800000">
        <a:off x="2654584" y="2186166"/>
        <a:ext cx="203151" cy="279775"/>
      </dsp:txXfrm>
    </dsp:sp>
    <dsp:sp modelId="{324DFA71-8858-4ACD-A017-D4FA5500C071}">
      <dsp:nvSpPr>
        <dsp:cNvPr id="0" name=""/>
        <dsp:cNvSpPr/>
      </dsp:nvSpPr>
      <dsp:spPr>
        <a:xfrm>
          <a:off x="1108668" y="1327831"/>
          <a:ext cx="1371451" cy="1371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140</a:t>
          </a:r>
          <a:endParaRPr lang="cs-CZ" sz="3500" kern="1200" dirty="0"/>
        </a:p>
      </dsp:txBody>
      <dsp:txXfrm>
        <a:off x="1309512" y="1528675"/>
        <a:ext cx="969763" cy="9697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C585BF-203B-4BA5-B820-8A8C76D12DD3}">
      <dsp:nvSpPr>
        <dsp:cNvPr id="0" name=""/>
        <dsp:cNvSpPr/>
      </dsp:nvSpPr>
      <dsp:spPr>
        <a:xfrm>
          <a:off x="6711" y="1969997"/>
          <a:ext cx="906642" cy="9066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285</a:t>
          </a:r>
          <a:endParaRPr lang="cs-CZ" sz="2800" kern="1200" dirty="0"/>
        </a:p>
      </dsp:txBody>
      <dsp:txXfrm>
        <a:off x="139486" y="2102772"/>
        <a:ext cx="641092" cy="641092"/>
      </dsp:txXfrm>
    </dsp:sp>
    <dsp:sp modelId="{4ED4324A-3683-431B-A677-244574BE01FF}">
      <dsp:nvSpPr>
        <dsp:cNvPr id="0" name=""/>
        <dsp:cNvSpPr/>
      </dsp:nvSpPr>
      <dsp:spPr>
        <a:xfrm>
          <a:off x="986973" y="2160392"/>
          <a:ext cx="525852" cy="525852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056675" y="2361478"/>
        <a:ext cx="386448" cy="123680"/>
      </dsp:txXfrm>
    </dsp:sp>
    <dsp:sp modelId="{C30ECECC-6BBE-447D-9306-AFC6B5750D39}">
      <dsp:nvSpPr>
        <dsp:cNvPr id="0" name=""/>
        <dsp:cNvSpPr/>
      </dsp:nvSpPr>
      <dsp:spPr>
        <a:xfrm>
          <a:off x="1586445" y="1969997"/>
          <a:ext cx="906642" cy="9066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70</a:t>
          </a:r>
          <a:endParaRPr lang="cs-CZ" sz="2800" kern="1200" dirty="0"/>
        </a:p>
      </dsp:txBody>
      <dsp:txXfrm>
        <a:off x="1719220" y="2102772"/>
        <a:ext cx="641092" cy="641092"/>
      </dsp:txXfrm>
    </dsp:sp>
    <dsp:sp modelId="{B3C533E2-0978-447F-B88F-E05BAB8F7691}">
      <dsp:nvSpPr>
        <dsp:cNvPr id="0" name=""/>
        <dsp:cNvSpPr/>
      </dsp:nvSpPr>
      <dsp:spPr>
        <a:xfrm>
          <a:off x="2566706" y="2160392"/>
          <a:ext cx="525852" cy="525852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2636408" y="2361478"/>
        <a:ext cx="386448" cy="123680"/>
      </dsp:txXfrm>
    </dsp:sp>
    <dsp:sp modelId="{DBF9255D-001D-48D1-96C2-7A360F86C1BE}">
      <dsp:nvSpPr>
        <dsp:cNvPr id="0" name=""/>
        <dsp:cNvSpPr/>
      </dsp:nvSpPr>
      <dsp:spPr>
        <a:xfrm>
          <a:off x="3127270" y="1962536"/>
          <a:ext cx="906642" cy="9066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45</a:t>
          </a:r>
          <a:endParaRPr lang="cs-CZ" sz="2800" kern="1200" dirty="0"/>
        </a:p>
      </dsp:txBody>
      <dsp:txXfrm>
        <a:off x="3260045" y="2095311"/>
        <a:ext cx="641092" cy="641092"/>
      </dsp:txXfrm>
    </dsp:sp>
    <dsp:sp modelId="{3099FFB8-27EE-4BD8-91F9-B908122331D9}">
      <dsp:nvSpPr>
        <dsp:cNvPr id="0" name=""/>
        <dsp:cNvSpPr/>
      </dsp:nvSpPr>
      <dsp:spPr>
        <a:xfrm>
          <a:off x="4146440" y="2160392"/>
          <a:ext cx="525852" cy="525852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216142" y="2361478"/>
        <a:ext cx="386448" cy="123680"/>
      </dsp:txXfrm>
    </dsp:sp>
    <dsp:sp modelId="{A0372AA3-9870-470F-903D-D0603A724906}">
      <dsp:nvSpPr>
        <dsp:cNvPr id="0" name=""/>
        <dsp:cNvSpPr/>
      </dsp:nvSpPr>
      <dsp:spPr>
        <a:xfrm>
          <a:off x="4745912" y="1969997"/>
          <a:ext cx="906642" cy="9066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318</a:t>
          </a:r>
          <a:endParaRPr lang="cs-CZ" sz="2800" kern="1200" dirty="0"/>
        </a:p>
      </dsp:txBody>
      <dsp:txXfrm>
        <a:off x="4878687" y="2102772"/>
        <a:ext cx="641092" cy="641092"/>
      </dsp:txXfrm>
    </dsp:sp>
    <dsp:sp modelId="{95FC6F30-9A67-47EA-856D-8AC5AC93AA8D}">
      <dsp:nvSpPr>
        <dsp:cNvPr id="0" name=""/>
        <dsp:cNvSpPr/>
      </dsp:nvSpPr>
      <dsp:spPr>
        <a:xfrm>
          <a:off x="5726174" y="2160392"/>
          <a:ext cx="525852" cy="525852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795876" y="2268718"/>
        <a:ext cx="386448" cy="309200"/>
      </dsp:txXfrm>
    </dsp:sp>
    <dsp:sp modelId="{29188654-1F93-4DBC-B25C-A86DF7A2C9D7}">
      <dsp:nvSpPr>
        <dsp:cNvPr id="0" name=""/>
        <dsp:cNvSpPr/>
      </dsp:nvSpPr>
      <dsp:spPr>
        <a:xfrm>
          <a:off x="6325646" y="1969997"/>
          <a:ext cx="906642" cy="906642"/>
        </a:xfrm>
        <a:prstGeom prst="flowChartProcess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718</a:t>
          </a:r>
          <a:endParaRPr lang="cs-CZ" sz="2800" kern="1200" dirty="0"/>
        </a:p>
      </dsp:txBody>
      <dsp:txXfrm>
        <a:off x="6325646" y="1969997"/>
        <a:ext cx="906642" cy="9066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6480B7-EF46-48D6-BCD5-6CE732E8D042}">
      <dsp:nvSpPr>
        <dsp:cNvPr id="0" name=""/>
        <dsp:cNvSpPr/>
      </dsp:nvSpPr>
      <dsp:spPr>
        <a:xfrm>
          <a:off x="6676" y="1601298"/>
          <a:ext cx="901858" cy="9018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360</a:t>
          </a:r>
          <a:endParaRPr lang="cs-CZ" sz="2800" kern="1200" dirty="0"/>
        </a:p>
      </dsp:txBody>
      <dsp:txXfrm>
        <a:off x="138750" y="1733372"/>
        <a:ext cx="637710" cy="637710"/>
      </dsp:txXfrm>
    </dsp:sp>
    <dsp:sp modelId="{B6418FEF-39EE-469E-B141-656B7CF1839B}">
      <dsp:nvSpPr>
        <dsp:cNvPr id="0" name=""/>
        <dsp:cNvSpPr/>
      </dsp:nvSpPr>
      <dsp:spPr>
        <a:xfrm>
          <a:off x="981765" y="1790689"/>
          <a:ext cx="523077" cy="523077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051099" y="1990714"/>
        <a:ext cx="384409" cy="123027"/>
      </dsp:txXfrm>
    </dsp:sp>
    <dsp:sp modelId="{55A5CAEB-93AA-41DD-AA67-624958AE03BC}">
      <dsp:nvSpPr>
        <dsp:cNvPr id="0" name=""/>
        <dsp:cNvSpPr/>
      </dsp:nvSpPr>
      <dsp:spPr>
        <a:xfrm>
          <a:off x="1578073" y="1601298"/>
          <a:ext cx="901858" cy="9018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190</a:t>
          </a:r>
          <a:endParaRPr lang="cs-CZ" sz="2800" kern="1200" dirty="0"/>
        </a:p>
      </dsp:txBody>
      <dsp:txXfrm>
        <a:off x="1710147" y="1733372"/>
        <a:ext cx="637710" cy="637710"/>
      </dsp:txXfrm>
    </dsp:sp>
    <dsp:sp modelId="{6F0A74ED-7784-4FF2-8932-1828DF7CD3E7}">
      <dsp:nvSpPr>
        <dsp:cNvPr id="0" name=""/>
        <dsp:cNvSpPr/>
      </dsp:nvSpPr>
      <dsp:spPr>
        <a:xfrm>
          <a:off x="2553162" y="1790689"/>
          <a:ext cx="523077" cy="523077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2622496" y="1990714"/>
        <a:ext cx="384409" cy="123027"/>
      </dsp:txXfrm>
    </dsp:sp>
    <dsp:sp modelId="{5B099F8C-4F99-4A3D-BB4E-D0804406F570}">
      <dsp:nvSpPr>
        <dsp:cNvPr id="0" name=""/>
        <dsp:cNvSpPr/>
      </dsp:nvSpPr>
      <dsp:spPr>
        <a:xfrm>
          <a:off x="3117272" y="1617261"/>
          <a:ext cx="901858" cy="9018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75</a:t>
          </a:r>
          <a:endParaRPr lang="cs-CZ" sz="2800" kern="1200" dirty="0"/>
        </a:p>
      </dsp:txBody>
      <dsp:txXfrm>
        <a:off x="3249346" y="1749335"/>
        <a:ext cx="637710" cy="637710"/>
      </dsp:txXfrm>
    </dsp:sp>
    <dsp:sp modelId="{2A879E87-3CA0-492E-B1F2-1572F7032CA2}">
      <dsp:nvSpPr>
        <dsp:cNvPr id="0" name=""/>
        <dsp:cNvSpPr/>
      </dsp:nvSpPr>
      <dsp:spPr>
        <a:xfrm>
          <a:off x="4124559" y="1790689"/>
          <a:ext cx="523077" cy="523077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193893" y="1990714"/>
        <a:ext cx="384409" cy="123027"/>
      </dsp:txXfrm>
    </dsp:sp>
    <dsp:sp modelId="{4465DC1A-2136-44A9-998C-3CED5D841B2A}">
      <dsp:nvSpPr>
        <dsp:cNvPr id="0" name=""/>
        <dsp:cNvSpPr/>
      </dsp:nvSpPr>
      <dsp:spPr>
        <a:xfrm>
          <a:off x="4720868" y="1601298"/>
          <a:ext cx="901858" cy="9018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25</a:t>
          </a:r>
          <a:endParaRPr lang="cs-CZ" sz="2800" kern="1200" dirty="0"/>
        </a:p>
      </dsp:txBody>
      <dsp:txXfrm>
        <a:off x="4852942" y="1733372"/>
        <a:ext cx="637710" cy="637710"/>
      </dsp:txXfrm>
    </dsp:sp>
    <dsp:sp modelId="{3AF41AA3-5AF4-45BC-BB7E-AF3639A53FD4}">
      <dsp:nvSpPr>
        <dsp:cNvPr id="0" name=""/>
        <dsp:cNvSpPr/>
      </dsp:nvSpPr>
      <dsp:spPr>
        <a:xfrm>
          <a:off x="5695957" y="1790689"/>
          <a:ext cx="523077" cy="523077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765291" y="1898443"/>
        <a:ext cx="384409" cy="307569"/>
      </dsp:txXfrm>
    </dsp:sp>
    <dsp:sp modelId="{0E1FB556-D239-483C-853B-2FC4E72AF1F7}">
      <dsp:nvSpPr>
        <dsp:cNvPr id="0" name=""/>
        <dsp:cNvSpPr/>
      </dsp:nvSpPr>
      <dsp:spPr>
        <a:xfrm>
          <a:off x="6298941" y="1584177"/>
          <a:ext cx="901858" cy="1014923"/>
        </a:xfrm>
        <a:prstGeom prst="flowChartProcess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650</a:t>
          </a:r>
          <a:endParaRPr lang="cs-CZ" sz="2800" kern="1200" dirty="0">
            <a:effectLst>
              <a:outerShdw blurRad="50800" dist="50800" dir="5400000" algn="ctr" rotWithShape="0">
                <a:schemeClr val="accent1">
                  <a:lumMod val="50000"/>
                </a:schemeClr>
              </a:outerShdw>
            </a:effectLst>
          </a:endParaRPr>
        </a:p>
      </dsp:txBody>
      <dsp:txXfrm>
        <a:off x="6298941" y="1584177"/>
        <a:ext cx="901858" cy="10149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4D8CE-97E7-4DE7-B243-295E28B03C4A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0AEED7-8C99-4E98-AD8F-801EC46D67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249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ve dvojicích.</a:t>
            </a:r>
            <a:r>
              <a:rPr lang="cs-CZ" baseline="0" dirty="0" smtClean="0"/>
              <a:t> Píší výsledky na kartičky a přikládají na tabuli – připevňují magnety.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0AEED7-8C99-4E98-AD8F-801EC46D673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0361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pracují stejným způsobem jako u předchozího snímku.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0AEED7-8C99-4E98-AD8F-801EC46D673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607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Snímek je možné využít na </a:t>
            </a:r>
            <a:r>
              <a:rPr lang="cs-CZ" smtClean="0"/>
              <a:t>soutěž jednotlivců.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0AEED7-8C99-4E98-AD8F-801EC46D673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760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595AE-8392-4ADF-BBD9-4A115F690CC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6BDDA-DA01-4047-9B94-CF385C58EE1A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1569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DD963-960A-4D9B-B899-210EDC700AE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F0D96-97B6-4C13-BA04-C5F1A7A563D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43690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A967CB-8D3E-4387-8231-F7E6DD5E9AA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72F7D-BB7E-49C6-8FA8-FD70A0A1B50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6634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39076-530A-4716-920A-06E0110A6111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CE8B7-D69C-4509-B4F5-CDECF0B2429E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2393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AC3C9-4FF0-4755-A04C-1BB011303A0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4C5A0-E8D8-4A83-AB89-8309C2C0A49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588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061E7-B540-44CF-B89A-5AF146DDCD2C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AD0AE-2E4A-4618-9029-6377E32AF451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0335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E93F6-DB39-4A08-BDE6-7FC97123608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24BD8-358C-4F38-8304-B7C7CDFC8703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986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1253E-19F3-4FE7-A7D3-FAAE5C82D65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5243B-BFD8-43B0-9E81-02CD22802E5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445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92F0F-1BAD-4382-89EA-5F083D6E5EFF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CAB33-849C-46C7-B939-25722C50C251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2234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1CD42-1888-4D50-872A-E0D3A8DAA62F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F3CE1-786E-40DD-AB61-2ADEADFEB89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6494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D00B1-A51F-4A97-BEE1-181115F3830F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9C671-6BD9-4713-BFDD-74022F4F2E5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440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6C79B6D-84BD-4733-99F4-D342EC2CF19C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CE03AB3-5EDF-467A-B1D9-DAF042B8E1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89A904-993C-4713-91BC-BB2207D339C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B275FED-C1C4-49EE-8267-4E738E2FAD8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427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image" Target="../media/image3.wmf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Relationship Id="rId1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err="1" smtClean="0">
                <a:cs typeface="Times New Roman" pitchFamily="18" charset="0"/>
              </a:rPr>
              <a:t>Mgr</a:t>
            </a:r>
            <a:r>
              <a:rPr lang="cs-CZ" sz="1600" smtClean="0">
                <a:cs typeface="Times New Roman" pitchFamily="18" charset="0"/>
              </a:rPr>
              <a:t>. Blanka </a:t>
            </a:r>
            <a:r>
              <a:rPr lang="cs-CZ" sz="1600" dirty="0" smtClean="0">
                <a:cs typeface="Times New Roman" pitchFamily="18" charset="0"/>
              </a:rPr>
              <a:t>Vamberová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září 2011 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VY_32_INOVACE_02_Matematika ve 4. ročníku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</a:t>
            </a:r>
            <a:r>
              <a:rPr lang="cs-CZ" sz="1600" dirty="0" smtClean="0">
                <a:cs typeface="Times New Roman" pitchFamily="18" charset="0"/>
              </a:rPr>
              <a:t>Matematika a její aplikace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smtClean="0">
                <a:cs typeface="Times New Roman" pitchFamily="18" charset="0"/>
              </a:rPr>
              <a:t>Sčítání, odčítání v oboru do 1 000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5488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132856"/>
            <a:ext cx="643548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Anotace</a:t>
            </a:r>
          </a:p>
          <a:p>
            <a:endParaRPr lang="cs-CZ" dirty="0"/>
          </a:p>
          <a:p>
            <a:r>
              <a:rPr lang="cs-CZ" dirty="0" smtClean="0"/>
              <a:t>Žáci si procvičují pamětné sčítání a odčítání v oboru</a:t>
            </a:r>
          </a:p>
          <a:p>
            <a:endParaRPr lang="cs-CZ" dirty="0"/>
          </a:p>
          <a:p>
            <a:r>
              <a:rPr lang="cs-CZ" dirty="0"/>
              <a:t>d</a:t>
            </a:r>
            <a:r>
              <a:rPr lang="cs-CZ" dirty="0" smtClean="0"/>
              <a:t>o 1 000. Materiál je určen k opakování učiva na počátku</a:t>
            </a:r>
          </a:p>
          <a:p>
            <a:endParaRPr lang="cs-CZ" dirty="0"/>
          </a:p>
          <a:p>
            <a:r>
              <a:rPr lang="cs-CZ" dirty="0" smtClean="0"/>
              <a:t>4. ročníku. Žáci si připraví psací potřeby, učitel připraví pro </a:t>
            </a:r>
          </a:p>
          <a:p>
            <a:endParaRPr lang="cs-CZ" dirty="0"/>
          </a:p>
          <a:p>
            <a:r>
              <a:rPr lang="cs-CZ" dirty="0" smtClean="0"/>
              <a:t>žáky kartičky na výsledky </a:t>
            </a:r>
            <a:r>
              <a:rPr lang="cs-CZ" smtClean="0"/>
              <a:t>a magnety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02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79912" y="404664"/>
            <a:ext cx="37444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Výsledky najdeš pod hvězdičkami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2483768" y="177281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899592" y="1124744"/>
            <a:ext cx="5886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690</a:t>
            </a:r>
            <a:endParaRPr lang="cs-CZ" sz="2000" dirty="0"/>
          </a:p>
        </p:txBody>
      </p:sp>
      <p:sp>
        <p:nvSpPr>
          <p:cNvPr id="15" name="Výbuch 2 14"/>
          <p:cNvSpPr/>
          <p:nvPr/>
        </p:nvSpPr>
        <p:spPr>
          <a:xfrm>
            <a:off x="467544" y="332656"/>
            <a:ext cx="1296144" cy="149046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2348880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794</a:t>
            </a:r>
            <a:endParaRPr lang="cs-CZ" dirty="0"/>
          </a:p>
        </p:txBody>
      </p:sp>
      <p:sp>
        <p:nvSpPr>
          <p:cNvPr id="18" name="Výbuch 2 17"/>
          <p:cNvSpPr/>
          <p:nvPr/>
        </p:nvSpPr>
        <p:spPr>
          <a:xfrm>
            <a:off x="395536" y="1772816"/>
            <a:ext cx="1490464" cy="120243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4005064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989</a:t>
            </a:r>
            <a:endParaRPr lang="cs-CZ" dirty="0"/>
          </a:p>
        </p:txBody>
      </p:sp>
      <p:sp>
        <p:nvSpPr>
          <p:cNvPr id="20" name="Výbuch 2 19"/>
          <p:cNvSpPr/>
          <p:nvPr/>
        </p:nvSpPr>
        <p:spPr>
          <a:xfrm>
            <a:off x="755576" y="3140968"/>
            <a:ext cx="1296144" cy="1346448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899592" y="515719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914</a:t>
            </a:r>
            <a:endParaRPr lang="cs-CZ" dirty="0"/>
          </a:p>
        </p:txBody>
      </p:sp>
      <p:sp>
        <p:nvSpPr>
          <p:cNvPr id="25" name="Výbuch 2 24"/>
          <p:cNvSpPr/>
          <p:nvPr/>
        </p:nvSpPr>
        <p:spPr>
          <a:xfrm>
            <a:off x="323528" y="4437112"/>
            <a:ext cx="1475656" cy="158417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1691680" y="6165304"/>
            <a:ext cx="832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644</a:t>
            </a:r>
            <a:endParaRPr lang="cs-CZ" dirty="0"/>
          </a:p>
        </p:txBody>
      </p:sp>
      <p:sp>
        <p:nvSpPr>
          <p:cNvPr id="31" name="Výbuch 2 30"/>
          <p:cNvSpPr/>
          <p:nvPr/>
        </p:nvSpPr>
        <p:spPr>
          <a:xfrm>
            <a:off x="1115616" y="5661248"/>
            <a:ext cx="1368152" cy="119675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123728" y="980728"/>
            <a:ext cx="5886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140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220486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480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5373216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410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941168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650</a:t>
            </a:r>
            <a:endParaRPr lang="cs-CZ" dirty="0"/>
          </a:p>
        </p:txBody>
      </p:sp>
      <p:sp>
        <p:nvSpPr>
          <p:cNvPr id="21" name="Šestnácticípá hvězda 20"/>
          <p:cNvSpPr/>
          <p:nvPr/>
        </p:nvSpPr>
        <p:spPr>
          <a:xfrm>
            <a:off x="1960839" y="692696"/>
            <a:ext cx="914400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estnácticípá hvězda 21"/>
          <p:cNvSpPr/>
          <p:nvPr/>
        </p:nvSpPr>
        <p:spPr>
          <a:xfrm>
            <a:off x="6732240" y="1772816"/>
            <a:ext cx="914400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Šestnácticípá hvězda 22"/>
          <p:cNvSpPr/>
          <p:nvPr/>
        </p:nvSpPr>
        <p:spPr>
          <a:xfrm>
            <a:off x="395536" y="4869160"/>
            <a:ext cx="914400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nácticípá hvězda 24"/>
          <p:cNvSpPr/>
          <p:nvPr/>
        </p:nvSpPr>
        <p:spPr>
          <a:xfrm>
            <a:off x="6804248" y="5013176"/>
            <a:ext cx="914400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827584" y="2348880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590</a:t>
            </a:r>
            <a:endParaRPr lang="cs-CZ" dirty="0"/>
          </a:p>
        </p:txBody>
      </p:sp>
      <p:sp>
        <p:nvSpPr>
          <p:cNvPr id="27" name="Šestnácticípá hvězda 26"/>
          <p:cNvSpPr/>
          <p:nvPr/>
        </p:nvSpPr>
        <p:spPr>
          <a:xfrm>
            <a:off x="611560" y="2060848"/>
            <a:ext cx="914400" cy="91440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3707904" y="692696"/>
            <a:ext cx="40094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Výsledky najdeš pod hvězdičkami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Spočítejte řetězy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67544" y="0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179512" y="1772816"/>
          <a:ext cx="7200800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035" name="Picture 11" descr="C:\Users\Emanuel\AppData\Local\Microsoft\Windows\Temporary Internet Files\Content.IE5\T78RSH06\MC900282178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16216" y="3429000"/>
            <a:ext cx="819150" cy="942975"/>
          </a:xfrm>
          <a:prstGeom prst="rect">
            <a:avLst/>
          </a:prstGeom>
          <a:noFill/>
        </p:spPr>
      </p:pic>
      <p:pic>
        <p:nvPicPr>
          <p:cNvPr id="1036" name="Picture 12" descr="C:\Users\Emanuel\AppData\Local\Microsoft\Windows\Temporary Internet Files\Content.IE5\T78RSH06\MC900282178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876256" y="1988840"/>
            <a:ext cx="819150" cy="942975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2627784" y="148478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Výsledky jsou ukryty pod otazníky</a:t>
            </a:r>
            <a:endParaRPr lang="cs-CZ" dirty="0"/>
          </a:p>
        </p:txBody>
      </p:sp>
      <p:pic>
        <p:nvPicPr>
          <p:cNvPr id="4" name="Picture 6" descr="C:\Users\Emanuel\AppData\Local\Microsoft\Windows\Temporary Internet Files\Content.IE5\IVOY4BZU\MC900232408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52488" y="5173663"/>
            <a:ext cx="6095776" cy="908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Zdroje:</a:t>
            </a:r>
          </a:p>
          <a:p>
            <a:r>
              <a:rPr lang="cs-CZ" dirty="0" smtClean="0"/>
              <a:t>Ilustrace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0408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121</TotalTime>
  <Words>185</Words>
  <Application>Microsoft Office PowerPoint</Application>
  <PresentationFormat>Předvádění na obrazovce (4:3)</PresentationFormat>
  <Paragraphs>70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Bohatý</vt:lpstr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Spočítejte řetězy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Emanuel</dc:creator>
  <cp:lastModifiedBy>ka2</cp:lastModifiedBy>
  <cp:revision>25</cp:revision>
  <dcterms:created xsi:type="dcterms:W3CDTF">2011-09-24T16:57:21Z</dcterms:created>
  <dcterms:modified xsi:type="dcterms:W3CDTF">2012-06-04T11:34:54Z</dcterms:modified>
</cp:coreProperties>
</file>