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2" r:id="rId3"/>
    <p:sldId id="259" r:id="rId4"/>
    <p:sldId id="257" r:id="rId5"/>
    <p:sldId id="256" r:id="rId6"/>
    <p:sldId id="25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3CBE61-FCCD-40B5-9D80-04BCF235E30A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DFA519-5A92-4266-B6FE-6EEBB81D3E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024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 traktorem se nachází výsledek.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A519-5A92-4266-B6FE-6EEBB81D3EF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Odkrytím</a:t>
            </a:r>
            <a:r>
              <a:rPr lang="cs-CZ" baseline="0" dirty="0" smtClean="0"/>
              <a:t> pytle vpravo nahoře se objeví výsledek.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A519-5A92-4266-B6FE-6EEBB81D3EF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pracují ve skupinách. Musí si zjistit aktuální počet žáků ve třídě a připočítat žáky chybějící.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A519-5A92-4266-B6FE-6EEBB81D3EF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333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B296E-5423-47E3-819E-425F50FA0A5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79C40-CA70-42AF-908F-7886559D473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575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6EBF7-6C39-4D4D-BE01-5509B132FEBC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1A902-0D1C-47AB-8AB0-BFA79B96BC0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148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9655D-9D7B-47DB-9B1F-6B920461F53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DF5B8-C332-465A-B0D1-420D0DFA83B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8715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3D160-876F-485E-B8B7-7175D25423C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7840E-70A7-43A6-A633-AD9269ECB14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710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75CFA-5371-44C2-98CB-02999709C7E5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3A0C1-F62A-47A3-8A2B-EF4C6989F3A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0477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3B23B-9789-43CD-A29F-08F0EAF0EA5D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62A-199A-44ED-9C56-FF00A7D9884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5181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BE1DC-694D-4D9D-B9CF-F9BEF66B5A29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C983C-C6CB-4D38-ABEA-C88B6C547F2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556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3C4CF-3F85-46E2-AEC6-FCE16BDF7CA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02F1C-D590-4CBA-BCDA-BCFF2E1EE00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2453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96FBE-25F8-4E55-96CF-B7DFA80E4BE4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598A-9918-4DE7-9DEE-B83B9C61E5BE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8057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9C939-A573-4C2C-8270-98070B40D68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F814B-0A3D-4E06-9039-91D2300B9B8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0713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598F5-E9CB-4E33-9995-EC09BD7A440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3E995-5849-4995-88A0-4BD6AF58679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667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142BB-EA46-4713-B936-6E41EF41EC4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1613A-01BE-49A9-9D52-397889CC1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9AB46AD-6768-4691-8877-5FBF7AD137C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C61B3A-038E-468E-8D8C-6BF318A9AA6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921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Mgr. Blanka Vamberová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říjen 2011   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VY_32_INOVACE_04_Matematika </a:t>
            </a:r>
            <a:r>
              <a:rPr lang="cs-CZ" sz="1600" dirty="0">
                <a:cs typeface="Times New Roman" pitchFamily="18" charset="0"/>
              </a:rPr>
              <a:t>ve 4. ročníku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Matematika a </a:t>
            </a:r>
            <a:r>
              <a:rPr lang="cs-CZ" sz="1600" smtClean="0">
                <a:cs typeface="Times New Roman" pitchFamily="18" charset="0"/>
              </a:rPr>
              <a:t>její aplikace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Procvičování početních operací v oboru do 1 000</a:t>
            </a: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60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</a:t>
            </a:r>
            <a:br>
              <a:rPr lang="cs-CZ" sz="2400" dirty="0" smtClean="0"/>
            </a:br>
            <a:r>
              <a:rPr lang="cs-CZ" sz="2400" dirty="0" smtClean="0"/>
              <a:t>Materiál je určen pro žáky 4. ročníku. Byl pilotován v rámci projektu „ Bramborový den“  ve skupinové </a:t>
            </a:r>
            <a:r>
              <a:rPr lang="cs-CZ" sz="2400" smtClean="0"/>
              <a:t>práci. Žáci </a:t>
            </a:r>
            <a:r>
              <a:rPr lang="cs-CZ" sz="2400" dirty="0" smtClean="0"/>
              <a:t>si připraví psací potřeby a sešit.</a:t>
            </a:r>
            <a:br>
              <a:rPr lang="cs-CZ" sz="2400" dirty="0" smtClean="0"/>
            </a:br>
            <a:r>
              <a:rPr lang="cs-CZ" sz="2400" dirty="0" smtClean="0"/>
              <a:t>Procvičují početní operace sčítání, odčítání a násobení ve slovních úlohách a řetězech. </a:t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634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Traktor vyorává brambory.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den ujel při vyorávání 21 km. Druhý den 3 krát méně a třetí den najel o 12 km více než druhý den. Kolik km najel za všechny 3 dny?</a:t>
            </a:r>
            <a:endParaRPr lang="cs-CZ" dirty="0"/>
          </a:p>
        </p:txBody>
      </p:sp>
      <p:pic>
        <p:nvPicPr>
          <p:cNvPr id="2055" name="Picture 7" descr="C:\Users\Emanuel\AppData\Local\Microsoft\Windows\Temporary Internet Files\Content.IE5\T78RSH06\MC9003312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013176"/>
            <a:ext cx="1795463" cy="1423987"/>
          </a:xfrm>
          <a:prstGeom prst="rect">
            <a:avLst/>
          </a:prstGeom>
          <a:noFill/>
        </p:spPr>
      </p:pic>
      <p:pic>
        <p:nvPicPr>
          <p:cNvPr id="2056" name="Picture 8" descr="C:\Users\Emanuel\AppData\Local\Microsoft\Windows\Temporary Internet Files\Content.IE5\T78RSH06\MC9003312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25" y="4775200"/>
            <a:ext cx="1795463" cy="1423988"/>
          </a:xfrm>
          <a:prstGeom prst="rect">
            <a:avLst/>
          </a:prstGeom>
          <a:noFill/>
        </p:spPr>
      </p:pic>
      <p:pic>
        <p:nvPicPr>
          <p:cNvPr id="2057" name="Picture 9" descr="C:\Users\Emanuel\AppData\Local\Microsoft\Windows\Temporary Internet Files\Content.IE5\T78RSH06\MC9003312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077072"/>
            <a:ext cx="1795462" cy="142398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403648" y="4941168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47 km</a:t>
            </a:r>
            <a:endParaRPr lang="cs-CZ" dirty="0"/>
          </a:p>
        </p:txBody>
      </p:sp>
      <p:pic>
        <p:nvPicPr>
          <p:cNvPr id="2050" name="Picture 2" descr="C:\Users\Emanuel\AppData\Local\Microsoft\Windows\Temporary Internet Files\Content.IE5\LIU584HI\MC9002511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861048"/>
            <a:ext cx="2751138" cy="2116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7"/>
            <a:ext cx="7992888" cy="864096"/>
          </a:xfrm>
        </p:spPr>
        <p:txBody>
          <a:bodyPr/>
          <a:lstStyle/>
          <a:p>
            <a:r>
              <a:rPr lang="cs-CZ" dirty="0" smtClean="0"/>
              <a:t>Kolik váží všechny pytle brambor?</a:t>
            </a:r>
            <a:endParaRPr lang="cs-CZ" dirty="0"/>
          </a:p>
        </p:txBody>
      </p:sp>
      <p:pic>
        <p:nvPicPr>
          <p:cNvPr id="1033" name="Picture 9" descr="C:\Users\Emanuel\AppData\Local\Microsoft\Windows\Temporary Internet Files\Content.IE5\VW4MR9V6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60"/>
            <a:ext cx="1486842" cy="1782763"/>
          </a:xfrm>
          <a:prstGeom prst="rect">
            <a:avLst/>
          </a:prstGeom>
          <a:noFill/>
        </p:spPr>
      </p:pic>
      <p:pic>
        <p:nvPicPr>
          <p:cNvPr id="1034" name="Picture 10" descr="C:\Users\Emanuel\AppData\Local\Microsoft\Windows\Temporary Internet Files\Content.IE5\VW4MR9V6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348880"/>
            <a:ext cx="1486841" cy="1782763"/>
          </a:xfrm>
          <a:prstGeom prst="rect">
            <a:avLst/>
          </a:prstGeom>
          <a:noFill/>
        </p:spPr>
      </p:pic>
      <p:pic>
        <p:nvPicPr>
          <p:cNvPr id="1035" name="Picture 11" descr="C:\Users\Emanuel\AppData\Local\Microsoft\Windows\Temporary Internet Files\Content.IE5\VW4MR9V6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996952"/>
            <a:ext cx="1486841" cy="1782763"/>
          </a:xfrm>
          <a:prstGeom prst="rect">
            <a:avLst/>
          </a:prstGeom>
          <a:noFill/>
        </p:spPr>
      </p:pic>
      <p:pic>
        <p:nvPicPr>
          <p:cNvPr id="1036" name="Picture 12" descr="C:\Users\Emanuel\AppData\Local\Microsoft\Windows\Temporary Internet Files\Content.IE5\VW4MR9V6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645024"/>
            <a:ext cx="1486842" cy="178276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827584" y="2276872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52kg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3284984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84kg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4005064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63kg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52320" y="4725144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48kg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27089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3717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00192" y="4509120"/>
            <a:ext cx="914400" cy="9144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42930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pic>
        <p:nvPicPr>
          <p:cNvPr id="1039" name="Picture 15" descr="C:\Users\Emanuel\AppData\Local\Microsoft\Windows\Temporary Internet Files\Content.IE5\LIU584HI\MM90028887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315119"/>
            <a:ext cx="619125" cy="809625"/>
          </a:xfrm>
          <a:prstGeom prst="rect">
            <a:avLst/>
          </a:prstGeom>
          <a:noFill/>
        </p:spPr>
      </p:pic>
      <p:pic>
        <p:nvPicPr>
          <p:cNvPr id="1040" name="Picture 16" descr="C:\Users\Emanuel\AppData\Local\Microsoft\Windows\Temporary Internet Files\Content.IE5\VW4MR9V6\MC9001547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012935"/>
            <a:ext cx="1812925" cy="1117600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7812360" y="17728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247</a:t>
            </a:r>
            <a:endParaRPr lang="cs-CZ" dirty="0"/>
          </a:p>
        </p:txBody>
      </p:sp>
      <p:pic>
        <p:nvPicPr>
          <p:cNvPr id="1031" name="Picture 7" descr="C:\Users\Emanuel\AppData\Local\Microsoft\Windows\Temporary Internet Files\Content.IE5\VW4MR9V6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6493" y="1066101"/>
            <a:ext cx="1436687" cy="1782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Kuchař připravuje hranolky pro vaši třídu</a:t>
            </a:r>
            <a:endParaRPr lang="cs-CZ" dirty="0"/>
          </a:p>
        </p:txBody>
      </p:sp>
      <p:pic>
        <p:nvPicPr>
          <p:cNvPr id="3076" name="Picture 4" descr="C:\Users\Emanuel\AppData\Local\Microsoft\Windows\Temporary Internet Files\Content.IE5\LIU584HI\MC9002904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196752"/>
            <a:ext cx="1898650" cy="971550"/>
          </a:xfrm>
          <a:prstGeom prst="rect">
            <a:avLst/>
          </a:prstGeom>
          <a:noFill/>
        </p:spPr>
      </p:pic>
      <p:pic>
        <p:nvPicPr>
          <p:cNvPr id="3077" name="Picture 5" descr="C:\Users\Emanuel\AppData\Local\Microsoft\Windows\Temporary Internet Files\Content.IE5\JBAOU5O1\MC900413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717032"/>
            <a:ext cx="3106738" cy="294957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3568" y="2564904"/>
            <a:ext cx="8460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Spočítejte, kolik Kč zaplatíte za celou třídu, pokud nebude</a:t>
            </a:r>
          </a:p>
          <a:p>
            <a:r>
              <a:rPr lang="cs-CZ" sz="2400" dirty="0" smtClean="0"/>
              <a:t> nikdo z dětí chybět.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3573016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osoba: hranolky 12 Kč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kelímek 5 Kč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kečup 3 Kč</a:t>
            </a:r>
            <a:endParaRPr lang="cs-CZ" sz="2400" dirty="0"/>
          </a:p>
        </p:txBody>
      </p:sp>
      <p:pic>
        <p:nvPicPr>
          <p:cNvPr id="3078" name="Picture 6" descr="C:\Users\Emanuel\AppData\Local\Microsoft\Windows\Temporary Internet Files\Content.IE5\LIU584HI\MC9002376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861048"/>
            <a:ext cx="1762125" cy="2520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 smtClean="0"/>
              <a:t>Ilustrace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534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183</Words>
  <Application>Microsoft Office PowerPoint</Application>
  <PresentationFormat>Předvádění na obrazovce (4:3)</PresentationFormat>
  <Paragraphs>44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Aerodynamika</vt:lpstr>
      <vt:lpstr>Prezentace aplikace PowerPoint</vt:lpstr>
      <vt:lpstr>Anotace Materiál je určen pro žáky 4. ročníku. Byl pilotován v rámci projektu „ Bramborový den“  ve skupinové práci. Žáci si připraví psací potřeby a sešit. Procvičují početní operace sčítání, odčítání a násobení ve slovních úlohách a řetězech.  </vt:lpstr>
      <vt:lpstr>Traktor vyorává brambory.</vt:lpstr>
      <vt:lpstr>Kolik váží všechny pytle brambor?</vt:lpstr>
      <vt:lpstr>Kuchař připravuje hranolky pro vaši třídu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Kolik váží všechny pytle brambor?</dc:title>
  <dc:creator>Emanuel</dc:creator>
  <cp:lastModifiedBy>ka2</cp:lastModifiedBy>
  <cp:revision>16</cp:revision>
  <dcterms:created xsi:type="dcterms:W3CDTF">2011-09-26T19:11:50Z</dcterms:created>
  <dcterms:modified xsi:type="dcterms:W3CDTF">2012-06-04T11:32:06Z</dcterms:modified>
</cp:coreProperties>
</file>