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67" r:id="rId3"/>
    <p:sldId id="261" r:id="rId4"/>
    <p:sldId id="262" r:id="rId5"/>
    <p:sldId id="269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A92015-8BBC-4D83-83AB-80450BAA41C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D3A858-B868-49D2-9977-B4225084C4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9133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Zaokrouhli,</a:t>
            </a:r>
            <a:r>
              <a:rPr lang="cs-CZ" baseline="0" dirty="0" smtClean="0"/>
              <a:t> správné řešení se nachází na mracích. Utvoř dvojice.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D3A858-B868-49D2-9977-B4225084C47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D3A858-B868-49D2-9977-B4225084C47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2F12F-C77B-4507-9C2C-C271D57A2DA0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EFFBC7-9950-44C7-8395-4F78DAC04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29"/>
            <a:ext cx="5543762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Mgr. Blanka Vamberová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leden </a:t>
            </a:r>
            <a:r>
              <a:rPr lang="cs-CZ" sz="1600" dirty="0">
                <a:cs typeface="Times New Roman" pitchFamily="18" charset="0"/>
              </a:rPr>
              <a:t>2012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VY_32_INOVACE_10_Matematika ve 4. ročníku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Matematika a </a:t>
            </a:r>
            <a:r>
              <a:rPr lang="cs-CZ" sz="1600" smtClean="0">
                <a:cs typeface="Times New Roman" pitchFamily="18" charset="0"/>
              </a:rPr>
              <a:t>její aplikace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</a:t>
            </a:r>
            <a:r>
              <a:rPr lang="cs-CZ" sz="1600" dirty="0" smtClean="0">
                <a:cs typeface="Times New Roman" pitchFamily="18" charset="0"/>
              </a:rPr>
              <a:t>: Porovnávání, zaokrouhlování čísel v oboru  do 1 000 000. </a:t>
            </a: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            Sčítání čísel.</a:t>
            </a:r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542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412776"/>
            <a:ext cx="61206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Materiál je určen pro žáky 4. ročníku k procvičení posloupnosti čísel, zaokrouhlování na tisíce a statisíce</a:t>
            </a:r>
          </a:p>
          <a:p>
            <a:r>
              <a:rPr lang="cs-CZ" dirty="0" smtClean="0"/>
              <a:t>Snímek č. 5 – spustíme v prezentaci – klikáním se postupně odkrývají zaokrouhlená čísla a krab se schová.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497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Emanuel\AppData\Local\Microsoft\Windows\Temporary Internet Files\Content.IE5\2T021P9F\MP9004280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803751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</p:pic>
      <p:pic>
        <p:nvPicPr>
          <p:cNvPr id="4" name="Picture 1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23389">
            <a:off x="4771722" y="5812932"/>
            <a:ext cx="1835399" cy="1772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107504" y="1124744"/>
            <a:ext cx="360040" cy="626469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79712" y="1124744"/>
            <a:ext cx="360040" cy="626469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460432" y="1052736"/>
            <a:ext cx="360040" cy="626469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16016" y="4509120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156 200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716016" y="5157192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98 899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588224" y="1052736"/>
            <a:ext cx="360040" cy="626469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11760" y="1478003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85 401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28706" y="4005064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37 001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438299" y="4677195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85 041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13999" y="3284984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370 001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413999" y="2060848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307 011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413999" y="2636912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85 414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716016" y="3789040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165 201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716016" y="3068960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98 999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732248" y="2425436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99 898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67744" y="404664"/>
            <a:ext cx="43634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Postav žebřík pro kraba a humra.</a:t>
            </a:r>
          </a:p>
          <a:p>
            <a:r>
              <a:rPr lang="cs-CZ" sz="2400" b="1" dirty="0" smtClean="0"/>
              <a:t> Čísla se řadí vzestupně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4716016" y="1772816"/>
            <a:ext cx="1512168" cy="43204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116 211</a:t>
            </a:r>
            <a:endParaRPr lang="cs-CZ" dirty="0"/>
          </a:p>
        </p:txBody>
      </p:sp>
      <p:pic>
        <p:nvPicPr>
          <p:cNvPr id="17420" name="Picture 12" descr="C:\Users\Emanuel\AppData\Local\Microsoft\Windows\Temporary Internet Files\Content.IE5\2T021P9F\MC9001916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95935">
            <a:off x="2264830" y="5400281"/>
            <a:ext cx="2304256" cy="1828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40568" y="-116632"/>
            <a:ext cx="10441160" cy="6974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43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629275"/>
            <a:ext cx="18383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TextovéPole 19"/>
          <p:cNvSpPr txBox="1"/>
          <p:nvPr/>
        </p:nvSpPr>
        <p:spPr>
          <a:xfrm>
            <a:off x="5508104" y="548680"/>
            <a:ext cx="302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Zaokrouhli čísla na desetitisíce</a:t>
            </a:r>
            <a:endParaRPr lang="cs-CZ" dirty="0"/>
          </a:p>
        </p:txBody>
      </p:sp>
      <p:pic>
        <p:nvPicPr>
          <p:cNvPr id="18445" name="Picture 13" descr="C:\Users\Emanuel\AppData\Local\Microsoft\Windows\Temporary Internet Files\Content.IE5\E3919LID\MC9003710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849438" cy="1963737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1691680" y="116632"/>
            <a:ext cx="7488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Pomoz rakovi. Z každého mraku mu naprší voda do potoka.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956376" y="1052736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10 000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48064" y="5301208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156 700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131840" y="5805264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84 632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87824" y="3861048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387 102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3528" y="60212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742 500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24128" y="3861048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223 794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164288" y="4293096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369 270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23528" y="3645024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68 531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323528" y="764704"/>
            <a:ext cx="2096219" cy="2086471"/>
            <a:chOff x="539552" y="188640"/>
            <a:chExt cx="2096219" cy="2086471"/>
          </a:xfrm>
        </p:grpSpPr>
        <p:pic>
          <p:nvPicPr>
            <p:cNvPr id="27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39552" y="188640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899592" y="1052736"/>
              <a:ext cx="9396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740 000</a:t>
              </a:r>
              <a:endParaRPr lang="cs-CZ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3923928" y="1268760"/>
            <a:ext cx="2096219" cy="2086471"/>
            <a:chOff x="3203848" y="260648"/>
            <a:chExt cx="2096219" cy="2086471"/>
          </a:xfrm>
        </p:grpSpPr>
        <p:pic>
          <p:nvPicPr>
            <p:cNvPr id="29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203848" y="260648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44" name="TextovéPole 43"/>
            <p:cNvSpPr txBox="1"/>
            <p:nvPr/>
          </p:nvSpPr>
          <p:spPr>
            <a:xfrm>
              <a:off x="3779912" y="1124744"/>
              <a:ext cx="9396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390 000</a:t>
              </a:r>
              <a:endParaRPr lang="cs-CZ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491880" y="0"/>
            <a:ext cx="2096219" cy="2086471"/>
            <a:chOff x="1835696" y="1412776"/>
            <a:chExt cx="2096219" cy="2086471"/>
          </a:xfrm>
        </p:grpSpPr>
        <p:pic>
          <p:nvPicPr>
            <p:cNvPr id="25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835696" y="1412776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45" name="TextovéPole 44"/>
            <p:cNvSpPr txBox="1"/>
            <p:nvPr/>
          </p:nvSpPr>
          <p:spPr>
            <a:xfrm>
              <a:off x="2483768" y="2204864"/>
              <a:ext cx="8226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8</a:t>
              </a:r>
              <a:r>
                <a:rPr lang="cs-CZ" dirty="0" smtClean="0"/>
                <a:t>0 000</a:t>
              </a:r>
              <a:endParaRPr lang="cs-CZ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835696" y="0"/>
            <a:ext cx="2096219" cy="2086471"/>
            <a:chOff x="5004048" y="692696"/>
            <a:chExt cx="2096219" cy="2086471"/>
          </a:xfrm>
        </p:grpSpPr>
        <p:pic>
          <p:nvPicPr>
            <p:cNvPr id="28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004048" y="692696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5868144" y="1700808"/>
              <a:ext cx="8755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70 000 </a:t>
              </a:r>
              <a:endParaRPr lang="cs-CZ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-324544" y="-171400"/>
            <a:ext cx="2096219" cy="2086471"/>
            <a:chOff x="1691680" y="2708920"/>
            <a:chExt cx="2096219" cy="2086471"/>
          </a:xfrm>
        </p:grpSpPr>
        <p:pic>
          <p:nvPicPr>
            <p:cNvPr id="18446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691680" y="2708920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48" name="TextovéPole 47"/>
            <p:cNvSpPr txBox="1"/>
            <p:nvPr/>
          </p:nvSpPr>
          <p:spPr>
            <a:xfrm>
              <a:off x="2267744" y="3501008"/>
              <a:ext cx="9396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160 000</a:t>
              </a:r>
              <a:endParaRPr lang="cs-CZ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2267744" y="980728"/>
            <a:ext cx="2096219" cy="2086471"/>
            <a:chOff x="1403648" y="2276872"/>
            <a:chExt cx="2096219" cy="2086471"/>
          </a:xfrm>
        </p:grpSpPr>
        <p:pic>
          <p:nvPicPr>
            <p:cNvPr id="30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403648" y="2276872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60" name="TextovéPole 59"/>
            <p:cNvSpPr txBox="1"/>
            <p:nvPr/>
          </p:nvSpPr>
          <p:spPr>
            <a:xfrm>
              <a:off x="1835696" y="3284984"/>
              <a:ext cx="9396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220 000</a:t>
              </a:r>
              <a:endParaRPr lang="cs-CZ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5148064" y="260648"/>
            <a:ext cx="2096219" cy="2086471"/>
            <a:chOff x="251520" y="1484784"/>
            <a:chExt cx="2096219" cy="2086471"/>
          </a:xfrm>
        </p:grpSpPr>
        <p:pic>
          <p:nvPicPr>
            <p:cNvPr id="59" name="Picture 14" descr="C:\Users\Emanuel\AppData\Local\Microsoft\Windows\Temporary Internet Files\Content.IE5\2T021P9F\MC90044180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51520" y="1484784"/>
              <a:ext cx="2096219" cy="2086471"/>
            </a:xfrm>
            <a:prstGeom prst="rect">
              <a:avLst/>
            </a:prstGeom>
            <a:noFill/>
          </p:spPr>
        </p:pic>
        <p:sp>
          <p:nvSpPr>
            <p:cNvPr id="64" name="TextovéPole 63"/>
            <p:cNvSpPr txBox="1"/>
            <p:nvPr/>
          </p:nvSpPr>
          <p:spPr>
            <a:xfrm>
              <a:off x="611560" y="2420888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370 000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2" descr="C:\Users\Emanuel\AppData\Local\Microsoft\Windows\Temporary Internet Files\Content.IE5\2T021P9F\MP9004280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803751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</p:pic>
      <p:pic>
        <p:nvPicPr>
          <p:cNvPr id="1031" name="Picture 7" descr="C:\Users\Emanuel\AppData\Local\Microsoft\Windows\Temporary Internet Files\Content.IE5\KN1EH6XI\MC9000576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34222">
            <a:off x="3196594" y="189439"/>
            <a:ext cx="1296144" cy="1440160"/>
          </a:xfrm>
          <a:prstGeom prst="rect">
            <a:avLst/>
          </a:prstGeom>
          <a:noFill/>
        </p:spPr>
      </p:pic>
      <p:pic>
        <p:nvPicPr>
          <p:cNvPr id="17" name="Picture 7" descr="C:\Users\Emanuel\AppData\Local\Microsoft\Windows\Temporary Internet Files\Content.IE5\KN1EH6XI\MC9000576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34222">
            <a:off x="3124586" y="1557592"/>
            <a:ext cx="1296144" cy="1440160"/>
          </a:xfrm>
          <a:prstGeom prst="rect">
            <a:avLst/>
          </a:prstGeom>
          <a:noFill/>
        </p:spPr>
      </p:pic>
      <p:pic>
        <p:nvPicPr>
          <p:cNvPr id="18" name="Picture 7" descr="C:\Users\Emanuel\AppData\Local\Microsoft\Windows\Temporary Internet Files\Content.IE5\KN1EH6XI\MC9000576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34222">
            <a:off x="3268600" y="2853736"/>
            <a:ext cx="1296144" cy="1440160"/>
          </a:xfrm>
          <a:prstGeom prst="rect">
            <a:avLst/>
          </a:prstGeom>
          <a:noFill/>
        </p:spPr>
      </p:pic>
      <p:pic>
        <p:nvPicPr>
          <p:cNvPr id="19" name="Picture 7" descr="C:\Users\Emanuel\AppData\Local\Microsoft\Windows\Temporary Internet Files\Content.IE5\KN1EH6XI\MC9000576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34222">
            <a:off x="3196593" y="4293895"/>
            <a:ext cx="1296144" cy="1440160"/>
          </a:xfrm>
          <a:prstGeom prst="rect">
            <a:avLst/>
          </a:prstGeom>
          <a:noFill/>
        </p:spPr>
      </p:pic>
      <p:pic>
        <p:nvPicPr>
          <p:cNvPr id="20" name="Picture 7" descr="C:\Users\Emanuel\AppData\Local\Microsoft\Windows\Temporary Internet Files\Content.IE5\KN1EH6XI\MC9000576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34222">
            <a:off x="3124586" y="5590040"/>
            <a:ext cx="1296144" cy="144016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3131840" y="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Zaokrouhli na tisíce a krab se může schovat.</a:t>
            </a:r>
            <a:endParaRPr lang="cs-CZ" sz="2400" b="1" dirty="0"/>
          </a:p>
        </p:txBody>
      </p:sp>
      <p:sp>
        <p:nvSpPr>
          <p:cNvPr id="23" name="Elipsa 22"/>
          <p:cNvSpPr/>
          <p:nvPr/>
        </p:nvSpPr>
        <p:spPr>
          <a:xfrm>
            <a:off x="179512" y="5733256"/>
            <a:ext cx="1512168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45 731</a:t>
            </a:r>
            <a:endParaRPr lang="cs-CZ" sz="2000" b="1" dirty="0"/>
          </a:p>
        </p:txBody>
      </p:sp>
      <p:sp>
        <p:nvSpPr>
          <p:cNvPr id="24" name="Elipsa 23"/>
          <p:cNvSpPr/>
          <p:nvPr/>
        </p:nvSpPr>
        <p:spPr>
          <a:xfrm>
            <a:off x="179512" y="4293096"/>
            <a:ext cx="144016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12 249</a:t>
            </a:r>
            <a:endParaRPr lang="cs-CZ" sz="2000" b="1" dirty="0"/>
          </a:p>
        </p:txBody>
      </p:sp>
      <p:sp>
        <p:nvSpPr>
          <p:cNvPr id="25" name="Elipsa 24"/>
          <p:cNvSpPr/>
          <p:nvPr/>
        </p:nvSpPr>
        <p:spPr>
          <a:xfrm>
            <a:off x="179512" y="3068960"/>
            <a:ext cx="1584176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37 872</a:t>
            </a:r>
            <a:endParaRPr lang="cs-CZ" sz="2000" b="1" dirty="0"/>
          </a:p>
        </p:txBody>
      </p:sp>
      <p:sp>
        <p:nvSpPr>
          <p:cNvPr id="26" name="Elipsa 25"/>
          <p:cNvSpPr/>
          <p:nvPr/>
        </p:nvSpPr>
        <p:spPr>
          <a:xfrm>
            <a:off x="179512" y="1772816"/>
            <a:ext cx="144016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23 364</a:t>
            </a:r>
            <a:endParaRPr lang="cs-CZ" sz="2000" b="1" dirty="0"/>
          </a:p>
        </p:txBody>
      </p:sp>
      <p:sp>
        <p:nvSpPr>
          <p:cNvPr id="27" name="Elipsa 26"/>
          <p:cNvSpPr/>
          <p:nvPr/>
        </p:nvSpPr>
        <p:spPr>
          <a:xfrm>
            <a:off x="179512" y="404664"/>
            <a:ext cx="1440160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76 549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24328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692696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76 600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68344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907704" y="206084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23 000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979712" y="35010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38 000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979712" y="4581128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12 000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907704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46 000</a:t>
            </a:r>
            <a:endParaRPr lang="cs-CZ" dirty="0"/>
          </a:p>
        </p:txBody>
      </p:sp>
      <p:sp>
        <p:nvSpPr>
          <p:cNvPr id="53" name="Elipsa 52"/>
          <p:cNvSpPr/>
          <p:nvPr/>
        </p:nvSpPr>
        <p:spPr>
          <a:xfrm>
            <a:off x="1979712" y="548680"/>
            <a:ext cx="936104" cy="576064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907704" y="1916832"/>
            <a:ext cx="936104" cy="576064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979712" y="3356992"/>
            <a:ext cx="936104" cy="576064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979712" y="4581128"/>
            <a:ext cx="936104" cy="576064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979712" y="5877272"/>
            <a:ext cx="936104" cy="576064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2" name="Picture 28" descr="C:\Users\Emanuel\AppData\Local\Microsoft\Windows\Temporary Internet Files\Content.IE5\3CLQ7HQ2\MC90043805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869160"/>
            <a:ext cx="3712791" cy="32346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708 0.00069 C 0.09114 -0.00555 0.10434 -0.01411 0.11909 -0.01735 C 0.12725 -0.01527 0.13125 -0.01018 0.1375 -0.00255 C 0.15277 0.01642 0.15173 0.02428 0.15729 0.04995 C 0.15902 0.06683 0.16128 0.07747 0.16215 0.09597 C 0.16111 0.12511 0.16076 0.14338 0.15104 0.16836 C 0.15069 0.17229 0.15069 0.17622 0.14982 0.17992 C 0.14704 0.19102 0.14097 0.19935 0.13871 0.21114 C 0.14132 0.23219 0.14444 0.22456 0.16475 0.22594 C 0.17673 0.22409 0.18767 0.22317 0.1993 0.21947 C 0.20017 0.21785 0.20069 0.21577 0.20173 0.21438 C 0.20277 0.21299 0.20451 0.21276 0.20538 0.21114 C 0.20625 0.20929 0.2059 0.20675 0.20659 0.20467 C 0.20816 0.20004 0.20989 0.19588 0.21163 0.19149 C 0.21562 0.18085 0.22187 0.17252 0.2276 0.1635 C 0.23159 0.15726 0.23125 0.15564 0.2375 0.15356 C 0.24184 0.14939 0.24375 0.14431 0.24861 0.14223 C 0.25399 0.13436 0.2559 0.1265 0.25972 0.11748 C 0.26267 0.11054 0.26666 0.10476 0.26961 0.09782 C 0.27291 0.08996 0.27517 0.08163 0.27951 0.0747 C 0.28142 0.07169 0.29392 0.05897 0.29548 0.05828 C 0.29791 0.05712 0.30295 0.05504 0.30295 0.05504 C 0.30711 0.0555 0.31128 0.0555 0.31527 0.05666 C 0.31944 0.05804 0.3243 0.06267 0.32882 0.06475 C 0.33593 0.07423 0.33229 0.07192 0.33871 0.0747 C 0.34132 0.0851 0.33819 0.074 0.34253 0.08464 C 0.34427 0.08903 0.34739 0.09782 0.34739 0.09782 C 0.3493 0.11031 0.35191 0.12349 0.35486 0.13552 C 0.35711 0.15911 0.35885 0.18177 0.36354 0.20467 C 0.36597 0.21623 0.36579 0.22178 0.37083 0.23103 C 0.37222 0.2382 0.37534 0.24676 0.38073 0.24907 C 0.396 0.24861 0.41128 0.24907 0.42639 0.24745 C 0.42795 0.24722 0.42882 0.24491 0.4302 0.24398 C 0.43559 0.24075 0.44166 0.23913 0.44739 0.23751 C 0.47048 0.23866 0.47829 0.23913 0.49687 0.24398 C 0.50052 0.2493 0.5052 0.25231 0.5092 0.25717 C 0.51232 0.26572 0.51614 0.27428 0.52031 0.28191 C 0.52326 0.29394 0.52343 0.30619 0.52639 0.31799 C 0.52795 0.33279 0.52951 0.34921 0.53507 0.36239 C 0.53993 0.37396 0.54791 0.38321 0.55364 0.39384 C 0.55711 0.40032 0.55833 0.40541 0.56354 0.41026 C 0.56441 0.41188 0.56475 0.41396 0.56597 0.41512 C 0.56701 0.41628 0.56892 0.41535 0.56961 0.41674 C 0.57118 0.41952 0.57204 0.42668 0.57204 0.42668 C 0.57048 0.44657 0.56458 0.46507 0.54982 0.47271 C 0.53628 0.49075 0.52014 0.50555 0.50659 0.52359 C 0.50086 0.53122 0.49722 0.54186 0.49062 0.54833 C 0.47204 0.56706 0.4585 0.59042 0.44375 0.61401 C 0.43454 0.62858 0.42413 0.64199 0.41527 0.6568 C 0.40277 0.67761 0.39566 0.70374 0.38437 0.72594 C 0.37309 0.76989 0.37986 0.75254 0.36718 0.78029 C 0.36632 0.78631 0.36597 0.79232 0.36475 0.79833 C 0.36389 0.80296 0.3618 0.80689 0.36093 0.81151 C 0.36007 0.81683 0.36041 0.82261 0.35972 0.82793 C 0.3592 0.83233 0.35816 0.83672 0.35729 0.84112 C 0.35764 0.85106 0.35625 0.86124 0.3585 0.87072 C 0.35937 0.87442 0.36354 0.87511 0.36597 0.87719 C 0.37257 0.88297 0.38906 0.88321 0.39548 0.8839 C 0.40989 0.88251 0.41406 0.87997 0.42639 0.87719 C 0.43507 0.86979 0.44253 0.87164 0.45364 0.87072 C 0.46302 0.86655 0.45208 0.87095 0.47204 0.86748 C 0.4835 0.8654 0.47395 0.86563 0.47829 0.86563 " pathEditMode="relative" ptsTypes="fffffffffffffffffffffffffffffffffffffffffffffffffffffffffffffA">
                                      <p:cBhvr>
                                        <p:cTn id="1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264 -0.00116 C 0.09462 -0.00648 0.10122 -0.0037 0.11597 -0.00278 C 0.12222 2.6272E-6 0.12778 0.01572 0.13073 0.02359 C 0.13194 0.03214 0.13438 0.03978 0.13559 0.04833 C 0.1349 0.06082 0.13316 0.07331 0.13316 0.08603 C 0.13316 0.10199 0.13021 0.11956 0.13559 0.13367 C 0.14028 0.14616 0.15399 0.14986 0.16285 0.15518 C 0.17014 0.15957 0.17396 0.16235 0.18125 0.16512 C 0.18663 0.16443 0.19201 0.16466 0.1974 0.16327 C 0.19878 0.16281 0.19965 0.16073 0.20104 0.16003 C 0.20382 0.15842 0.20677 0.15772 0.20972 0.1568 C 0.21927 0.15356 0.2309 0.15078 0.23941 0.14361 C 0.24028 0.142 0.24063 0.13968 0.24184 0.13876 C 0.2441 0.13691 0.24931 0.13552 0.24931 0.13552 C 0.26198 0.13598 0.27483 0.13575 0.2875 0.13714 C 0.2901 0.13737 0.29497 0.14038 0.29497 0.14038 C 0.30608 0.15009 0.31997 0.15842 0.32448 0.17645 C 0.32361 0.19126 0.32326 0.20236 0.31719 0.21438 C 0.31267 0.23867 0.32517 0.26156 0.34427 0.26202 C 0.37969 0.26295 0.4151 0.26318 0.45052 0.26364 C 0.45712 0.26549 0.46372 0.26757 0.47014 0.27035 C 0.47101 0.27151 0.47153 0.27336 0.47274 0.27359 C 0.47396 0.27382 0.47535 0.27104 0.47639 0.27197 C 0.47969 0.27521 0.4809 0.28122 0.48385 0.28515 C 0.48507 0.29463 0.48646 0.30365 0.4875 0.31313 C 0.48663 0.32608 0.4875 0.33418 0.48264 0.34435 C 0.48038 0.35453 0.47969 0.36424 0.47274 0.37049 C 0.46979 0.37627 0.46962 0.37974 0.46528 0.38367 C 0.46389 0.39176 0.46007 0.39893 0.45417 0.40194 C 0.45017 0.40726 0.44635 0.41397 0.44184 0.41836 C 0.43368 0.43478 0.44722 0.40888 0.43438 0.42807 C 0.42587 0.44079 0.43368 0.43617 0.42569 0.43964 C 0.41267 0.45698 0.39878 0.47294 0.38872 0.49398 C 0.38681 0.50647 0.38594 0.51156 0.3875 0.52521 C 0.38819 0.53122 0.39149 0.53515 0.39375 0.54001 C 0.40139 0.55735 0.41632 0.56961 0.43073 0.57608 C 0.43576 0.58094 0.44792 0.58765 0.45417 0.58927 C 0.46198 0.59551 0.46997 0.6043 0.47882 0.60731 C 0.48542 0.61193 0.48906 0.61586 0.49497 0.62049 C 0.49896 0.62349 0.5033 0.62558 0.50729 0.62881 C 0.5092 0.63274 0.51042 0.63575 0.51337 0.63876 C 0.5224 0.64824 0.51927 0.64107 0.52205 0.64847 " pathEditMode="relative" ptsTypes="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13 0.0007 C 0.08229 -0.01503 0.0901 -0.02127 0.10382 -0.02729 C 0.11302 -0.0259 0.1217 -0.02359 0.1309 -0.0222 C 0.13715 -0.02012 0.14305 -0.01734 0.14948 -0.01572 C 0.16059 -0.00832 0.1559 -0.01064 0.16302 -0.0074 C 0.16667 -2.79371E-6 0.16805 0.00694 0.16927 0.0155 C 0.16962 0.03516 0.16892 0.05504 0.17048 0.0747 C 0.17083 0.07956 0.17535 0.08788 0.17535 0.08788 C 0.17708 0.10014 0.18003 0.108 0.18906 0.11263 C 0.19792 0.12442 0.21788 0.11818 0.22847 0.11749 C 0.23472 0.1161 0.2408 0.11425 0.24705 0.11263 C 0.25208 0.10916 0.25382 0.10615 0.25937 0.1043 C 0.26736 0.09899 0.2776 0.0969 0.28646 0.09459 C 0.29462 0.0902 0.30295 0.0895 0.31128 0.08627 C 0.3151 0.08488 0.31875 0.08303 0.32239 0.08141 C 0.32361 0.08095 0.32604 0.07979 0.32604 0.07979 C 0.33316 0.06985 0.35382 0.06707 0.36423 0.06499 C 0.38524 0.05481 0.40989 0.06244 0.4309 0.06314 C 0.4408 0.06615 0.4342 0.06291 0.44323 0.07146 C 0.44566 0.07378 0.45069 0.07794 0.45069 0.07794 C 0.45226 0.08141 0.45573 0.08395 0.45573 0.08788 C 0.45573 0.10615 0.45746 0.12558 0.45191 0.14223 C 0.44566 0.16143 0.43611 0.176 0.42361 0.18825 C 0.41528 0.19635 0.40469 0.19936 0.39514 0.20467 C 0.39149 0.20676 0.39045 0.20629 0.38646 0.20791 C 0.38403 0.20884 0.37917 0.21115 0.37917 0.21115 C 0.375 0.2167 0.36753 0.21924 0.3618 0.22109 C 0.35694 0.22433 0.35399 0.22873 0.34948 0.23266 C 0.34358 0.24491 0.34653 0.2396 0.3408 0.24908 C 0.33854 0.27752 0.33698 0.30666 0.34201 0.33465 C 0.3434 0.37026 0.34201 0.41166 0.35069 0.44635 C 0.35104 0.4519 0.35121 0.45745 0.35191 0.46277 C 0.3533 0.47294 0.35694 0.48011 0.35694 0.49075 " pathEditMode="relative" ptsTypes="ffffffffffffffffffffffffffffffff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29 -0.01156 C 0.0809 -0.01526 0.08472 -0.01781 0.08819 -0.01989 C 0.09062 -0.02127 0.09548 -0.02312 0.09548 -0.02312 C 0.10121 -0.03076 0.10885 -0.03214 0.11649 -0.03469 C 0.12795 -0.03423 0.13958 -0.03399 0.15104 -0.03307 C 0.15677 -0.03261 0.16527 -0.02382 0.17204 -0.02151 C 0.17413 -0.01873 0.17621 -0.01619 0.17829 -0.01341 C 0.17916 -0.01225 0.18073 -0.00994 0.18073 -0.00994 C 0.18472 0.00625 0.17795 0.02984 0.17083 0.04417 C 0.16892 0.05204 0.16788 0.05805 0.16354 0.06406 C 0.16198 0.07146 0.15868 0.07678 0.15607 0.08372 C 0.15642 0.08765 0.15607 0.09182 0.15729 0.09528 C 0.15868 0.09898 0.17361 0.09552 0.17586 0.09528 C 0.18784 0.09459 0.19965 0.09413 0.21163 0.09367 C 0.21805 0.09158 0.22465 0.08696 0.2302 0.0821 C 0.23177 0.07886 0.23889 0.07031 0.24132 0.06892 C 0.24444 0.06707 0.25104 0.06568 0.25104 0.06568 C 0.25694 0.05782 0.26423 0.05713 0.27083 0.05088 C 0.27656 0.04533 0.27986 0.04001 0.28698 0.0377 C 0.29062 0.03423 0.29461 0.03169 0.29809 0.02775 C 0.30139 0.02405 0.3026 0.02035 0.30659 0.01804 C 0.30937 0.01642 0.31232 0.01596 0.31527 0.01457 C 0.3217 0.00648 0.32413 0.00787 0.33385 0.00648 C 0.34166 0.00301 0.34913 0.00255 0.35729 0.00139 C 0.36805 0.00231 0.37899 -0.00185 0.38698 0.0081 C 0.39062 0.0229 0.38819 0.03469 0.38437 0.04926 C 0.38385 0.05157 0.38107 0.05134 0.37951 0.0525 C 0.37777 0.0562 0.37482 0.05874 0.37326 0.06244 C 0.3684 0.07378 0.37639 0.06499 0.3684 0.07216 C 0.3592 0.08904 0.34392 0.09621 0.32882 0.10014 C 0.32725 0.1013 0.32552 0.10222 0.32395 0.10338 C 0.32274 0.1043 0.3217 0.10592 0.32031 0.10685 C 0.31475 0.11078 0.31423 0.10893 0.3092 0.11332 C 0.30555 0.11656 0.30243 0.11957 0.29809 0.12165 C 0.29444 0.12627 0.29184 0.12928 0.28698 0.13136 C 0.28402 0.14408 0.28142 0.16096 0.29062 0.16929 C 0.29149 0.17253 0.29218 0.17577 0.29305 0.179 C 0.2934 0.18062 0.29323 0.18293 0.29427 0.18409 C 0.29704 0.18756 0.29878 0.19242 0.30173 0.19565 C 0.30711 0.20167 0.31232 0.20791 0.3177 0.21369 C 0.31909 0.21508 0.31996 0.21739 0.32152 0.21855 C 0.32413 0.2204 0.32743 0.22063 0.3302 0.22179 C 0.33472 0.22826 0.33854 0.22873 0.34496 0.23011 C 0.35902 0.23613 0.36875 0.23867 0.38437 0.24006 C 0.39566 0.24491 0.37847 0.23798 0.40538 0.2433 C 0.40798 0.24376 0.41041 0.24538 0.41284 0.24653 C 0.41406 0.247 0.41649 0.24815 0.41649 0.24815 C 0.42031 0.25278 0.42569 0.25578 0.4302 0.25972 C 0.43107 0.26133 0.43211 0.26272 0.43264 0.26457 C 0.43611 0.27498 0.43229 0.27452 0.43628 0.27452 " pathEditMode="relative" ptsTypes="fffffff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639 -0.00972 C 0.0849 -0.01735 0.09844 -0.01758 0.10851 -0.02267 C 0.10972 -0.02336 0.11094 -0.02382 0.11215 -0.02452 C 0.11389 -0.02544 0.11545 -0.02683 0.11719 -0.02776 C 0.11962 -0.02891 0.12448 -0.03099 0.12448 -0.03099 C 0.13403 -0.0303 0.14427 -0.03307 0.15295 -0.02776 C 0.16892 -0.01804 0.14757 -0.02591 0.16285 -0.02105 C 0.16719 -0.01712 0.16736 -0.01365 0.17014 -0.00787 C 0.17222 0.00462 0.17222 0.01179 0.1776 0.02174 C 0.1849 0.05111 0.20035 0.0629 0.22205 0.06614 C 0.23403 0.06545 0.24705 0.06961 0.25781 0.06267 C 0.2592 0.06174 0.26024 0.06013 0.26163 0.05943 C 0.275 0.05411 0.28281 0.05342 0.29375 0.03977 C 0.29462 0.03746 0.29497 0.03492 0.29618 0.03307 C 0.29757 0.03099 0.29983 0.03029 0.30104 0.02821 C 0.30295 0.02474 0.30313 0.02012 0.30486 0.01665 C 0.30694 0.00532 0.31042 -0.00648 0.31215 -0.01781 C 0.31319 -0.02544 0.31372 -0.03099 0.31719 -0.03747 C 0.32014 -0.04926 0.32292 -0.06152 0.33073 -0.06892 C 0.33628 -0.08025 0.34306 -0.09297 0.35174 -0.10014 C 0.35434 -0.10246 0.35781 -0.10292 0.36042 -0.105 C 0.36597 -0.10962 0.36632 -0.11286 0.37274 -0.11494 C 0.38264 -0.12142 0.39514 -0.12419 0.40608 -0.12628 C 0.40764 -0.12697 0.4092 -0.12813 0.41094 -0.12813 C 0.42378 -0.12813 0.43646 -0.12743 0.44931 -0.12628 C 0.46059 -0.12535 0.4691 -0.10939 0.4776 -0.10176 C 0.48142 -0.09459 0.48594 -0.08835 0.48872 -0.08025 C 0.49132 -0.07239 0.49184 -0.06499 0.49497 -0.05736 C 0.49722 -0.04533 0.49705 -0.03261 0.49983 -0.02105 C 0.50139 0.00138 0.50226 0.01965 0.50347 0.04301 C 0.50417 0.05666 0.50729 0.06683 0.50729 0.08094 " pathEditMode="relative" ptsTypes="ffffffffffffffffffffffffffffffA">
                                      <p:cBhvr>
                                        <p:cTn id="5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3926" y="1700808"/>
            <a:ext cx="5642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2" indent="-342900">
              <a:defRPr/>
            </a:pPr>
            <a:r>
              <a:rPr lang="cs-CZ" sz="2400" dirty="0"/>
              <a:t>Zdroje</a:t>
            </a:r>
            <a:r>
              <a:rPr lang="cs-CZ" sz="2400" dirty="0" smtClean="0"/>
              <a:t>:</a:t>
            </a:r>
          </a:p>
          <a:p>
            <a:pPr marL="342900" lvl="2" indent="-342900">
              <a:defRPr/>
            </a:pPr>
            <a:r>
              <a:rPr lang="cs-CZ" sz="2400" dirty="0" smtClean="0"/>
              <a:t>Ilustrace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www.office.microsoft.com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623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230</Words>
  <Application>Microsoft Office PowerPoint</Application>
  <PresentationFormat>Předvádění na obrazovce (4:3)</PresentationFormat>
  <Paragraphs>67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Emanuel</dc:creator>
  <cp:lastModifiedBy>Emanuel</cp:lastModifiedBy>
  <cp:revision>35</cp:revision>
  <dcterms:created xsi:type="dcterms:W3CDTF">2012-01-23T18:25:29Z</dcterms:created>
  <dcterms:modified xsi:type="dcterms:W3CDTF">2012-05-30T16:29:24Z</dcterms:modified>
</cp:coreProperties>
</file>