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4" r:id="rId18"/>
    <p:sldId id="275" r:id="rId19"/>
    <p:sldId id="272" r:id="rId20"/>
    <p:sldId id="280" r:id="rId21"/>
    <p:sldId id="279" r:id="rId22"/>
    <p:sldId id="281" r:id="rId23"/>
    <p:sldId id="282" r:id="rId24"/>
    <p:sldId id="283" r:id="rId25"/>
    <p:sldId id="284" r:id="rId26"/>
    <p:sldId id="285" r:id="rId27"/>
    <p:sldId id="286" r:id="rId28"/>
    <p:sldId id="27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14.xml"/><Relationship Id="rId18" Type="http://schemas.openxmlformats.org/officeDocument/2006/relationships/slide" Target="slide28.xml"/><Relationship Id="rId3" Type="http://schemas.openxmlformats.org/officeDocument/2006/relationships/slide" Target="slide20.xml"/><Relationship Id="rId21" Type="http://schemas.openxmlformats.org/officeDocument/2006/relationships/slide" Target="slide11.xml"/><Relationship Id="rId7" Type="http://schemas.openxmlformats.org/officeDocument/2006/relationships/slide" Target="slide23.xml"/><Relationship Id="rId12" Type="http://schemas.openxmlformats.org/officeDocument/2006/relationships/slide" Target="slide3.xml"/><Relationship Id="rId17" Type="http://schemas.openxmlformats.org/officeDocument/2006/relationships/slide" Target="slide9.xml"/><Relationship Id="rId2" Type="http://schemas.openxmlformats.org/officeDocument/2006/relationships/slide" Target="slide13.xml"/><Relationship Id="rId16" Type="http://schemas.openxmlformats.org/officeDocument/2006/relationships/slide" Target="slide10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2.xml"/><Relationship Id="rId11" Type="http://schemas.openxmlformats.org/officeDocument/2006/relationships/slide" Target="slide21.xml"/><Relationship Id="rId5" Type="http://schemas.openxmlformats.org/officeDocument/2006/relationships/slide" Target="slide17.xml"/><Relationship Id="rId15" Type="http://schemas.openxmlformats.org/officeDocument/2006/relationships/slide" Target="slide15.xml"/><Relationship Id="rId10" Type="http://schemas.openxmlformats.org/officeDocument/2006/relationships/slide" Target="slide25.xml"/><Relationship Id="rId19" Type="http://schemas.openxmlformats.org/officeDocument/2006/relationships/slide" Target="slide12.xml"/><Relationship Id="rId4" Type="http://schemas.openxmlformats.org/officeDocument/2006/relationships/slide" Target="slide26.xml"/><Relationship Id="rId9" Type="http://schemas.openxmlformats.org/officeDocument/2006/relationships/slide" Target="slide24.xml"/><Relationship Id="rId14" Type="http://schemas.openxmlformats.org/officeDocument/2006/relationships/slide" Target="slide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Teplick%C3%A9_skaln%C3%AD_m%C4%9Bsto_(Wekelsdorfer_Felsen)_-_St%C5%99men_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Riskni to! - opakování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autor: Mgr. Helena Nováková</a:t>
            </a:r>
          </a:p>
          <a:p>
            <a:r>
              <a:rPr lang="cs-CZ" dirty="0" smtClean="0"/>
              <a:t>ZŠ Trnava, okr. Zlín</a:t>
            </a:r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372100"/>
            <a:ext cx="6081712" cy="1485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1763688" y="908720"/>
            <a:ext cx="53527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MZ 1 / VY_52_INOVACE_PŘ/36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0" y="0"/>
            <a:ext cx="2304256" cy="119675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Vnitřní činitelé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4499992" y="0"/>
            <a:ext cx="2304256" cy="119675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Půdy, Vodstvo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6804248" y="0"/>
            <a:ext cx="2339752" cy="119675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Éry vývoje Země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2267744" y="0"/>
            <a:ext cx="2232248" cy="119675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Vnější činitelé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6804248" y="1196752"/>
            <a:ext cx="2339752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1 000</a:t>
            </a:r>
            <a:endParaRPr lang="cs-CZ" dirty="0"/>
          </a:p>
        </p:txBody>
      </p:sp>
      <p:sp>
        <p:nvSpPr>
          <p:cNvPr id="13" name="Obdélník 12">
            <a:hlinkClick r:id="rId7" action="ppaction://hlinksldjump"/>
          </p:cNvPr>
          <p:cNvSpPr/>
          <p:nvPr/>
        </p:nvSpPr>
        <p:spPr>
          <a:xfrm>
            <a:off x="6804248" y="2348880"/>
            <a:ext cx="2339752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2 000</a:t>
            </a:r>
            <a:endParaRPr lang="cs-CZ" dirty="0"/>
          </a:p>
        </p:txBody>
      </p:sp>
      <p:sp>
        <p:nvSpPr>
          <p:cNvPr id="14" name="Obdélník 13">
            <a:hlinkClick r:id="rId8" action="ppaction://hlinksldjump"/>
          </p:cNvPr>
          <p:cNvSpPr/>
          <p:nvPr/>
        </p:nvSpPr>
        <p:spPr>
          <a:xfrm>
            <a:off x="6804248" y="3501008"/>
            <a:ext cx="2339752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3 000</a:t>
            </a:r>
            <a:endParaRPr lang="cs-CZ" dirty="0"/>
          </a:p>
        </p:txBody>
      </p:sp>
      <p:sp>
        <p:nvSpPr>
          <p:cNvPr id="15" name="Obdélník 14">
            <a:hlinkClick r:id="rId9" action="ppaction://hlinksldjump"/>
          </p:cNvPr>
          <p:cNvSpPr/>
          <p:nvPr/>
        </p:nvSpPr>
        <p:spPr>
          <a:xfrm>
            <a:off x="6804248" y="4653136"/>
            <a:ext cx="2339752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4 000</a:t>
            </a:r>
            <a:endParaRPr lang="cs-CZ" dirty="0"/>
          </a:p>
        </p:txBody>
      </p:sp>
      <p:sp>
        <p:nvSpPr>
          <p:cNvPr id="16" name="Obdélník 15">
            <a:hlinkClick r:id="rId10" action="ppaction://hlinksldjump"/>
          </p:cNvPr>
          <p:cNvSpPr/>
          <p:nvPr/>
        </p:nvSpPr>
        <p:spPr>
          <a:xfrm>
            <a:off x="6804248" y="5777880"/>
            <a:ext cx="2339752" cy="10801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5 000</a:t>
            </a:r>
            <a:endParaRPr lang="cs-CZ" dirty="0"/>
          </a:p>
        </p:txBody>
      </p:sp>
      <p:sp>
        <p:nvSpPr>
          <p:cNvPr id="17" name="Obdélník 16">
            <a:hlinkClick r:id="rId11" action="ppaction://hlinksldjump"/>
          </p:cNvPr>
          <p:cNvSpPr/>
          <p:nvPr/>
        </p:nvSpPr>
        <p:spPr>
          <a:xfrm>
            <a:off x="4499992" y="5733256"/>
            <a:ext cx="2304256" cy="112474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5 000</a:t>
            </a:r>
            <a:endParaRPr lang="cs-CZ" dirty="0"/>
          </a:p>
        </p:txBody>
      </p:sp>
      <p:sp>
        <p:nvSpPr>
          <p:cNvPr id="18" name="Obdélník 17">
            <a:hlinkClick r:id="rId8" action="ppaction://hlinksldjump"/>
          </p:cNvPr>
          <p:cNvSpPr/>
          <p:nvPr/>
        </p:nvSpPr>
        <p:spPr>
          <a:xfrm>
            <a:off x="4499992" y="2348880"/>
            <a:ext cx="2304256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2 000</a:t>
            </a:r>
            <a:endParaRPr lang="cs-CZ" dirty="0"/>
          </a:p>
        </p:txBody>
      </p:sp>
      <p:sp>
        <p:nvSpPr>
          <p:cNvPr id="19" name="Obdélník 18">
            <a:hlinkClick r:id="rId12" action="ppaction://hlinksldjump"/>
          </p:cNvPr>
          <p:cNvSpPr/>
          <p:nvPr/>
        </p:nvSpPr>
        <p:spPr>
          <a:xfrm>
            <a:off x="0" y="1196752"/>
            <a:ext cx="2339752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1 000</a:t>
            </a:r>
            <a:endParaRPr lang="cs-CZ" dirty="0"/>
          </a:p>
        </p:txBody>
      </p:sp>
      <p:sp>
        <p:nvSpPr>
          <p:cNvPr id="20" name="Obdélník 19">
            <a:hlinkClick r:id="rId13" action="ppaction://hlinksldjump"/>
          </p:cNvPr>
          <p:cNvSpPr/>
          <p:nvPr/>
        </p:nvSpPr>
        <p:spPr>
          <a:xfrm>
            <a:off x="2267744" y="1196752"/>
            <a:ext cx="2232248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1 000</a:t>
            </a:r>
            <a:endParaRPr lang="cs-CZ" dirty="0"/>
          </a:p>
        </p:txBody>
      </p:sp>
      <p:sp>
        <p:nvSpPr>
          <p:cNvPr id="21" name="Obdélník 20">
            <a:hlinkClick r:id="rId14" action="ppaction://hlinksldjump"/>
          </p:cNvPr>
          <p:cNvSpPr/>
          <p:nvPr/>
        </p:nvSpPr>
        <p:spPr>
          <a:xfrm>
            <a:off x="4499992" y="1196752"/>
            <a:ext cx="2304256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1 000</a:t>
            </a:r>
            <a:endParaRPr lang="cs-CZ" dirty="0"/>
          </a:p>
        </p:txBody>
      </p:sp>
      <p:sp>
        <p:nvSpPr>
          <p:cNvPr id="22" name="Obdélník 21">
            <a:hlinkClick r:id="rId15" action="ppaction://hlinksldjump"/>
          </p:cNvPr>
          <p:cNvSpPr/>
          <p:nvPr/>
        </p:nvSpPr>
        <p:spPr>
          <a:xfrm>
            <a:off x="2267744" y="2348880"/>
            <a:ext cx="2232248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2 000</a:t>
            </a:r>
            <a:endParaRPr lang="cs-CZ" dirty="0"/>
          </a:p>
        </p:txBody>
      </p:sp>
      <p:sp>
        <p:nvSpPr>
          <p:cNvPr id="23" name="Obdélník 22">
            <a:hlinkClick r:id="rId5" action="ppaction://hlinksldjump"/>
          </p:cNvPr>
          <p:cNvSpPr/>
          <p:nvPr/>
        </p:nvSpPr>
        <p:spPr>
          <a:xfrm>
            <a:off x="4499992" y="3501008"/>
            <a:ext cx="2304256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3 000</a:t>
            </a:r>
            <a:endParaRPr lang="cs-CZ" dirty="0"/>
          </a:p>
        </p:txBody>
      </p:sp>
      <p:sp>
        <p:nvSpPr>
          <p:cNvPr id="24" name="Obdélník 23">
            <a:hlinkClick r:id="rId14" action="ppaction://hlinksldjump"/>
          </p:cNvPr>
          <p:cNvSpPr/>
          <p:nvPr/>
        </p:nvSpPr>
        <p:spPr>
          <a:xfrm>
            <a:off x="4499992" y="4653136"/>
            <a:ext cx="2304256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4 000</a:t>
            </a:r>
            <a:endParaRPr lang="cs-CZ" dirty="0"/>
          </a:p>
        </p:txBody>
      </p:sp>
      <p:sp>
        <p:nvSpPr>
          <p:cNvPr id="25" name="Obdélník 24">
            <a:hlinkClick r:id="rId16" action="ppaction://hlinksldjump"/>
          </p:cNvPr>
          <p:cNvSpPr/>
          <p:nvPr/>
        </p:nvSpPr>
        <p:spPr>
          <a:xfrm>
            <a:off x="0" y="3501008"/>
            <a:ext cx="2267744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3 000</a:t>
            </a:r>
            <a:endParaRPr lang="cs-CZ" dirty="0"/>
          </a:p>
        </p:txBody>
      </p:sp>
      <p:sp>
        <p:nvSpPr>
          <p:cNvPr id="26" name="Obdélník 25">
            <a:hlinkClick r:id="rId17" action="ppaction://hlinksldjump"/>
          </p:cNvPr>
          <p:cNvSpPr/>
          <p:nvPr/>
        </p:nvSpPr>
        <p:spPr>
          <a:xfrm>
            <a:off x="0" y="2348880"/>
            <a:ext cx="2267744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2 000</a:t>
            </a:r>
            <a:endParaRPr lang="cs-CZ" dirty="0"/>
          </a:p>
        </p:txBody>
      </p:sp>
      <p:sp>
        <p:nvSpPr>
          <p:cNvPr id="27" name="Obdélník 26">
            <a:hlinkClick r:id="rId18" action="ppaction://hlinksldjump"/>
          </p:cNvPr>
          <p:cNvSpPr/>
          <p:nvPr/>
        </p:nvSpPr>
        <p:spPr>
          <a:xfrm>
            <a:off x="2267744" y="5705872"/>
            <a:ext cx="2232248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5 000</a:t>
            </a:r>
            <a:endParaRPr lang="cs-CZ" dirty="0"/>
          </a:p>
        </p:txBody>
      </p:sp>
      <p:sp>
        <p:nvSpPr>
          <p:cNvPr id="28" name="Obdélník 27">
            <a:hlinkClick r:id="rId19" action="ppaction://hlinksldjump"/>
          </p:cNvPr>
          <p:cNvSpPr/>
          <p:nvPr/>
        </p:nvSpPr>
        <p:spPr>
          <a:xfrm>
            <a:off x="0" y="5705872"/>
            <a:ext cx="2267744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5 000</a:t>
            </a:r>
            <a:endParaRPr lang="cs-CZ" dirty="0"/>
          </a:p>
        </p:txBody>
      </p:sp>
      <p:sp>
        <p:nvSpPr>
          <p:cNvPr id="29" name="Obdélník 28">
            <a:hlinkClick r:id="rId20" action="ppaction://hlinksldjump"/>
          </p:cNvPr>
          <p:cNvSpPr/>
          <p:nvPr/>
        </p:nvSpPr>
        <p:spPr>
          <a:xfrm>
            <a:off x="2267744" y="4653136"/>
            <a:ext cx="2232248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4 000</a:t>
            </a:r>
            <a:endParaRPr lang="cs-CZ" dirty="0"/>
          </a:p>
        </p:txBody>
      </p:sp>
      <p:sp>
        <p:nvSpPr>
          <p:cNvPr id="30" name="Obdélník 29">
            <a:hlinkClick r:id="rId8" action="ppaction://hlinksldjump"/>
          </p:cNvPr>
          <p:cNvSpPr/>
          <p:nvPr/>
        </p:nvSpPr>
        <p:spPr>
          <a:xfrm>
            <a:off x="2267744" y="3501008"/>
            <a:ext cx="2232248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3 000</a:t>
            </a:r>
            <a:endParaRPr lang="cs-CZ" dirty="0"/>
          </a:p>
        </p:txBody>
      </p:sp>
      <p:sp>
        <p:nvSpPr>
          <p:cNvPr id="31" name="Obdélník 30">
            <a:hlinkClick r:id="rId21" action="ppaction://hlinksldjump"/>
          </p:cNvPr>
          <p:cNvSpPr/>
          <p:nvPr/>
        </p:nvSpPr>
        <p:spPr>
          <a:xfrm>
            <a:off x="0" y="4653136"/>
            <a:ext cx="2267744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4 000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Tyto činitele nazýváme též jako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exogenní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endogenní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činnost je charakteristická?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vznik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přeměna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Deska </a:t>
            </a:r>
            <a:r>
              <a:rPr lang="cs-CZ" dirty="0" err="1" smtClean="0"/>
              <a:t>Nazca</a:t>
            </a:r>
            <a:r>
              <a:rPr lang="cs-CZ" dirty="0" smtClean="0"/>
              <a:t> je: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pevninská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oceánská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 poklesnutí střední kry vznikne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příkopová propadlina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kerný přesmyk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Místo, kde zemětřesení </a:t>
            </a:r>
            <a:r>
              <a:rPr lang="cs-CZ" dirty="0" smtClean="0"/>
              <a:t>vzniká, </a:t>
            </a:r>
            <a:r>
              <a:rPr lang="cs-CZ" dirty="0" smtClean="0"/>
              <a:t>se nazývá: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hypocentrum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epicentrum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nazývá plastická hmota, po které se pohybují litosférické desky?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195736" y="1988840"/>
            <a:ext cx="3816424" cy="22322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astenosféra</a:t>
            </a:r>
            <a:endParaRPr lang="cs-CZ" sz="32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Zvětrávání umožňuje hlavně vznik: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vody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půd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Rychlý pohyb sněhu nazýváme jako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sesuv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lavina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krápník vyrůstající ze dna jeskyně nazýváme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stalaktik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stalagmit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Útvary navátých písků </a:t>
            </a:r>
            <a:r>
              <a:rPr lang="cs-CZ" dirty="0" smtClean="0"/>
              <a:t>nazýváme: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duny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příboj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případě, že horský ledovec vyplňuje ve vyšších částech pohoří kotlovitou prohlubeň – nazýváme to jako: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moréna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kar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Odkud pochází uvedený obrázek?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339752" y="4293096"/>
            <a:ext cx="4032448" cy="136815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skalní město Adršpašsko-teplické skály</a:t>
            </a:r>
            <a:endParaRPr lang="cs-CZ" sz="3200" dirty="0"/>
          </a:p>
        </p:txBody>
      </p:sp>
      <p:sp>
        <p:nvSpPr>
          <p:cNvPr id="6" name="Elipsa 5"/>
          <p:cNvSpPr/>
          <p:nvPr/>
        </p:nvSpPr>
        <p:spPr>
          <a:xfrm>
            <a:off x="3347864" y="5705872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2" name="Picture 2" descr="File:Teplické skalní město (Wekelsdorfer Felsen) - Střmen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484784"/>
            <a:ext cx="1890210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obal země se nazývá: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litosféra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pedosféra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115616" y="188640"/>
            <a:ext cx="6984776" cy="666936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Prvním vývojovým stádiem vzniku půdy je: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83568" y="1988840"/>
            <a:ext cx="2736304" cy="151216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vznik půdotvorného substrátu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3024336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zvětrávání matečné horniny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půdním druhům patří půdy: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písčité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hnědozemě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krasových oblastech najdeme převážně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podzoly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rendziny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Vřídlo v Karlových Varech má teplotu až: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53</a:t>
            </a:r>
            <a:r>
              <a:rPr lang="cs-CZ" sz="3200" dirty="0" smtClean="0">
                <a:latin typeface="Constantia"/>
              </a:rPr>
              <a:t>°C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73</a:t>
            </a:r>
            <a:r>
              <a:rPr lang="cs-CZ" sz="3200" dirty="0" smtClean="0">
                <a:latin typeface="Constantia"/>
              </a:rPr>
              <a:t>°C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vznik pitné vody je lepší voda: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průlinová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puklinová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začal před necelými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4mld let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14 </a:t>
            </a:r>
            <a:r>
              <a:rPr lang="cs-CZ" sz="3200" dirty="0" err="1" smtClean="0"/>
              <a:t>mld</a:t>
            </a:r>
            <a:r>
              <a:rPr lang="cs-CZ" sz="3200" dirty="0" smtClean="0"/>
              <a:t> let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Prvohory se dělí celkem na 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 etap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 etapy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První ptáci a primitivní savci se objevili: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na konci prvohor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druhohorách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proběhlo hercynské vrásnění?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prvohorách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druhohorách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dělíme čtvrtohory? (odborné názvy)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835696" y="1988840"/>
            <a:ext cx="4464496" cy="17281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pleistocén, holocén</a:t>
            </a:r>
            <a:endParaRPr lang="cs-CZ" sz="3200" dirty="0"/>
          </a:p>
        </p:txBody>
      </p:sp>
      <p:sp>
        <p:nvSpPr>
          <p:cNvPr id="6" name="Elipsa 5"/>
          <p:cNvSpPr/>
          <p:nvPr/>
        </p:nvSpPr>
        <p:spPr>
          <a:xfrm>
            <a:off x="3419872" y="472514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1988840"/>
            <a:ext cx="2592288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4" name="Zaoblený obdélník 3"/>
          <p:cNvSpPr/>
          <p:nvPr/>
        </p:nvSpPr>
        <p:spPr>
          <a:xfrm>
            <a:off x="5148064" y="1988840"/>
            <a:ext cx="2664296" cy="11521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5" name="Elipsa 4"/>
          <p:cNvSpPr/>
          <p:nvPr/>
        </p:nvSpPr>
        <p:spPr>
          <a:xfrm>
            <a:off x="3275856" y="3789040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správně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3275856" y="5085184"/>
            <a:ext cx="1800200" cy="115212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7596336" y="5949280"/>
            <a:ext cx="1547664" cy="90872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Obrázek: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Dostupný pod licencí GNU Free </a:t>
            </a:r>
            <a:r>
              <a:rPr lang="cs-CZ" sz="2400" dirty="0" err="1" smtClean="0"/>
              <a:t>Documentation</a:t>
            </a:r>
            <a:r>
              <a:rPr lang="cs-CZ" sz="2400" dirty="0" smtClean="0"/>
              <a:t> </a:t>
            </a:r>
            <a:r>
              <a:rPr lang="cs-CZ" sz="2400" dirty="0" err="1" smtClean="0"/>
              <a:t>License</a:t>
            </a:r>
            <a:r>
              <a:rPr lang="cs-CZ" sz="2400" dirty="0" smtClean="0"/>
              <a:t> na www:</a:t>
            </a:r>
            <a:r>
              <a:rPr lang="en-US" sz="2400" dirty="0" smtClean="0"/>
              <a:t>&lt;</a:t>
            </a:r>
            <a:r>
              <a:rPr lang="cs-CZ" sz="2400" dirty="0" smtClean="0">
                <a:hlinkClick r:id="rId2"/>
              </a:rPr>
              <a:t>http://commons.wikimedia.org/wiki/File:Teplick%C3%A9_skaln%C3%AD_m%C4%9Bsto_(Wekelsdorfer_Felsen)_-_St%C5%99men_1.JPG</a:t>
            </a:r>
            <a:r>
              <a:rPr lang="en-US" sz="2400" dirty="0" smtClean="0"/>
              <a:t>&gt;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357</Words>
  <Application>Microsoft Office PowerPoint</Application>
  <PresentationFormat>Předvádění na obrazovce (4:3)</PresentationFormat>
  <Paragraphs>142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Riskni to! - opakování</vt:lpstr>
      <vt:lpstr>Snímek 2</vt:lpstr>
      <vt:lpstr>Tyto činitele nazýváme též jako</vt:lpstr>
      <vt:lpstr>Jaká činnost je charakteristická?</vt:lpstr>
      <vt:lpstr>Deska Nazca je:</vt:lpstr>
      <vt:lpstr>Při poklesnutí střední kry vznikne</vt:lpstr>
      <vt:lpstr>Místo, kde zemětřesení vzniká, se nazývá:</vt:lpstr>
      <vt:lpstr>Jak se nazývá plastická hmota, po které se pohybují litosférické desky?</vt:lpstr>
      <vt:lpstr>Zvětrávání umožňuje hlavně vznik:</vt:lpstr>
      <vt:lpstr>Rychlý pohyb sněhu nazýváme jako</vt:lpstr>
      <vt:lpstr>krápník vyrůstající ze dna jeskyně nazýváme</vt:lpstr>
      <vt:lpstr>Útvary navátých písků nazýváme:</vt:lpstr>
      <vt:lpstr>V případě, že horský ledovec vyplňuje ve vyšších částech pohoří kotlovitou prohlubeň – nazýváme to jako:</vt:lpstr>
      <vt:lpstr>Odkud pochází uvedený obrázek?</vt:lpstr>
      <vt:lpstr>půdní obal země se nazývá:</vt:lpstr>
      <vt:lpstr>Snímek 16</vt:lpstr>
      <vt:lpstr>Prvním vývojovým stádiem vzniku půdy je:</vt:lpstr>
      <vt:lpstr>K půdním druhům patří půdy:</vt:lpstr>
      <vt:lpstr>V krasových oblastech najdeme převážně</vt:lpstr>
      <vt:lpstr>Vřídlo v Karlových Varech má teplotu až:</vt:lpstr>
      <vt:lpstr>Pro vznik pitné vody je lepší voda:</vt:lpstr>
      <vt:lpstr>Život začal před necelými</vt:lpstr>
      <vt:lpstr>Prvohory se dělí celkem na </vt:lpstr>
      <vt:lpstr>První ptáci a primitivní savci se objevili:</vt:lpstr>
      <vt:lpstr>Kdy proběhlo hercynské vrásnění?</vt:lpstr>
      <vt:lpstr>Jak dělíme čtvrtohory? (odborné názvy)</vt:lpstr>
      <vt:lpstr>Snímek 27</vt:lpstr>
      <vt:lpstr>Obrázek: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 - opakování</dc:title>
  <dc:creator>Helenka</dc:creator>
  <cp:lastModifiedBy>Dum</cp:lastModifiedBy>
  <cp:revision>5</cp:revision>
  <dcterms:created xsi:type="dcterms:W3CDTF">2011-04-12T21:19:12Z</dcterms:created>
  <dcterms:modified xsi:type="dcterms:W3CDTF">2012-06-13T09:26:16Z</dcterms:modified>
</cp:coreProperties>
</file>