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2" r:id="rId3"/>
    <p:sldId id="259" r:id="rId4"/>
    <p:sldId id="260" r:id="rId5"/>
    <p:sldId id="258" r:id="rId6"/>
    <p:sldId id="261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B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466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763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49736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83968" y="25296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 n o t a c 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si osvojují zábavnou formou vyjmenovaná slova a jejich pořadí.</a:t>
            </a:r>
          </a:p>
          <a:p>
            <a:pPr marL="0" indent="0">
              <a:buNone/>
            </a:pPr>
            <a:r>
              <a:rPr lang="cs-CZ" dirty="0" smtClean="0"/>
              <a:t>Nejprve doplní pracovní list s vynechanými vyjmenovanými slovy po b.</a:t>
            </a:r>
          </a:p>
          <a:p>
            <a:pPr marL="0" indent="0">
              <a:buNone/>
            </a:pPr>
            <a:r>
              <a:rPr lang="cs-CZ" dirty="0" smtClean="0"/>
              <a:t>Poté vyluští tajenku.</a:t>
            </a:r>
          </a:p>
          <a:p>
            <a:pPr marL="0" indent="0">
              <a:buNone/>
            </a:pPr>
            <a:r>
              <a:rPr lang="cs-CZ" dirty="0" smtClean="0"/>
              <a:t>Správné </a:t>
            </a:r>
            <a:r>
              <a:rPr lang="cs-CZ" dirty="0"/>
              <a:t>ř</a:t>
            </a:r>
            <a:r>
              <a:rPr lang="cs-CZ" dirty="0" smtClean="0"/>
              <a:t>ešení úkolů najdou za úlohami.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85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vynechaná vyjmenovaná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být ,__________, __________, byt, __________,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nábytek, __________,__________,__________,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__________, kobyla, __________, 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712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 e š e n í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být ,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bydlet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,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 </a:t>
            </a:r>
            <a:r>
              <a:rPr lang="cs-CZ" dirty="0" smtClean="0"/>
              <a:t>,  byt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příbytek  </a:t>
            </a:r>
            <a:r>
              <a:rPr lang="cs-CZ" dirty="0" smtClean="0"/>
              <a:t>,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nábytek</a:t>
            </a:r>
            <a:r>
              <a:rPr lang="cs-CZ" dirty="0"/>
              <a:t>,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dobytek  </a:t>
            </a:r>
            <a:r>
              <a:rPr lang="cs-CZ" dirty="0" smtClean="0"/>
              <a:t>, 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obyčej  </a:t>
            </a:r>
            <a:r>
              <a:rPr lang="cs-CZ" dirty="0" smtClean="0"/>
              <a:t>, 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bystrý  </a:t>
            </a:r>
            <a:r>
              <a:rPr lang="cs-CZ" dirty="0" smtClean="0"/>
              <a:t>,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bylina   </a:t>
            </a:r>
            <a:r>
              <a:rPr lang="cs-CZ" dirty="0" smtClean="0"/>
              <a:t>, kobyla ,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býk  </a:t>
            </a:r>
            <a:r>
              <a:rPr lang="cs-CZ" dirty="0" smtClean="0"/>
              <a:t>,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Přibyslav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318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1837134"/>
              </p:ext>
            </p:extLst>
          </p:nvPr>
        </p:nvGraphicFramePr>
        <p:xfrm>
          <a:off x="1524000" y="1397000"/>
          <a:ext cx="6095997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318302"/>
              </p:ext>
            </p:extLst>
          </p:nvPr>
        </p:nvGraphicFramePr>
        <p:xfrm>
          <a:off x="38340" y="1700808"/>
          <a:ext cx="6095997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908720"/>
            <a:ext cx="5419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Vylušti tajenku vyjmenovaných slov po 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97337" y="1784894"/>
            <a:ext cx="2199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3.vyjmenované slovo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55845" y="2441708"/>
            <a:ext cx="232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 vyjmenované slovo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92426" y="3140968"/>
            <a:ext cx="2229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Vyjmenované slovo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97337" y="3819386"/>
            <a:ext cx="2346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 Vyjmenované slovo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74056" y="4437112"/>
            <a:ext cx="2472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9. vyjmenované slovo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8301" y="5032238"/>
            <a:ext cx="232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5845" y="5651956"/>
            <a:ext cx="2260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1.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9664" y="6396335"/>
            <a:ext cx="5258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Tajenka:   _________________ výsledek.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26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355266"/>
              </p:ext>
            </p:extLst>
          </p:nvPr>
        </p:nvGraphicFramePr>
        <p:xfrm>
          <a:off x="35496" y="1700808"/>
          <a:ext cx="6040333" cy="4504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669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 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64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Ř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Í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T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E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 K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K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 O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B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Y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Y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S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R 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Ý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B</a:t>
                      </a:r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Y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I  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N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A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B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 Ý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T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6432731" y="1700808"/>
            <a:ext cx="2199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3.vyjmenované </a:t>
            </a:r>
            <a:r>
              <a:rPr lang="cs-CZ" dirty="0"/>
              <a:t>slovo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22669" y="2441708"/>
            <a:ext cx="2430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12. vyjmenované slovo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32731" y="3085314"/>
            <a:ext cx="2313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5</a:t>
            </a:r>
            <a:r>
              <a:rPr lang="cs-CZ" dirty="0"/>
              <a:t>. v</a:t>
            </a:r>
            <a:r>
              <a:rPr lang="cs-CZ" dirty="0" smtClean="0"/>
              <a:t>yjmenované </a:t>
            </a:r>
            <a:r>
              <a:rPr lang="cs-CZ" dirty="0"/>
              <a:t>slovo</a:t>
            </a:r>
          </a:p>
        </p:txBody>
      </p:sp>
      <p:sp>
        <p:nvSpPr>
          <p:cNvPr id="7" name="Obdélník 6"/>
          <p:cNvSpPr/>
          <p:nvPr/>
        </p:nvSpPr>
        <p:spPr>
          <a:xfrm>
            <a:off x="6432731" y="3789040"/>
            <a:ext cx="23982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11. </a:t>
            </a:r>
            <a:r>
              <a:rPr lang="cs-CZ" dirty="0" smtClean="0"/>
              <a:t>vyjmenované </a:t>
            </a:r>
            <a:r>
              <a:rPr lang="cs-CZ" dirty="0"/>
              <a:t>slovo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27946" y="4437112"/>
            <a:ext cx="2207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9. vyjmenované slovo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37642" y="5013176"/>
            <a:ext cx="2430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10</a:t>
            </a:r>
            <a:r>
              <a:rPr lang="cs-CZ" dirty="0"/>
              <a:t>. vyjmenované slovo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501497" y="5661248"/>
            <a:ext cx="2260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1. vyjmenované slovo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5339" y="6237312"/>
            <a:ext cx="414549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Tajenka: </a:t>
            </a:r>
            <a:r>
              <a:rPr lang="cs-CZ" sz="2800" dirty="0" smtClean="0">
                <a:solidFill>
                  <a:srgbClr val="00B0F0"/>
                </a:solidFill>
              </a:rPr>
              <a:t> Výborný </a:t>
            </a:r>
            <a:r>
              <a:rPr lang="cs-CZ" sz="2800" dirty="0" smtClean="0"/>
              <a:t>výsledek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30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279</Words>
  <Application>Microsoft Office PowerPoint</Application>
  <PresentationFormat>Předvádění na obrazovce (4:3)</PresentationFormat>
  <Paragraphs>85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</vt:lpstr>
      <vt:lpstr>Doplň vynechaná vyjmenovaná slova.</vt:lpstr>
      <vt:lpstr>Ř e š e n 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27</cp:revision>
  <cp:lastPrinted>2011-11-07T13:07:31Z</cp:lastPrinted>
  <dcterms:created xsi:type="dcterms:W3CDTF">2011-11-02T10:29:00Z</dcterms:created>
  <dcterms:modified xsi:type="dcterms:W3CDTF">2012-02-16T19:09:36Z</dcterms:modified>
</cp:coreProperties>
</file>