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NÁZEV:VY_32_INOVACE_3.2.6.1.P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příbuzná k vyjmenovaným slovům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NÁZEV:VY_32_INOVACE_3.2.6.1.P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příbuzná k vyjmenovaným slovům po b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75690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11960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přiřazují k vyjmenovaným slovům slova příbuzná.</a:t>
            </a:r>
          </a:p>
          <a:p>
            <a:r>
              <a:rPr lang="cs-CZ" dirty="0" smtClean="0"/>
              <a:t>Správné řešení najdou za každým zadáním.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99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736" y="2132856"/>
            <a:ext cx="95534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Příbuzná slova </a:t>
            </a:r>
          </a:p>
          <a:p>
            <a:pPr algn="ctr"/>
            <a:r>
              <a:rPr lang="cs-CZ" sz="5400" dirty="0" smtClean="0"/>
              <a:t>k vyjmenovaným slovům po </a:t>
            </a:r>
            <a:r>
              <a:rPr lang="cs-CZ" sz="5400" b="1" dirty="0"/>
              <a:t>b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2004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Ke každému vyjmenovanému slovu přiřaď dvě slova příbuzná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224" y="17008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být              bydlet              obyvatel              byt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  obydlí obývat bývalá bydlení bytové aby  obyvatelstvo nebytový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6425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být</a:t>
            </a:r>
            <a:r>
              <a:rPr lang="cs-CZ" dirty="0" smtClean="0"/>
              <a:t>              </a:t>
            </a:r>
            <a:r>
              <a:rPr lang="cs-CZ" dirty="0">
                <a:solidFill>
                  <a:srgbClr val="00B050"/>
                </a:solidFill>
              </a:rPr>
              <a:t>bydlet</a:t>
            </a:r>
            <a:r>
              <a:rPr lang="cs-CZ" dirty="0"/>
              <a:t>              obyvatel              </a:t>
            </a:r>
            <a:r>
              <a:rPr lang="cs-CZ" dirty="0">
                <a:solidFill>
                  <a:schemeClr val="accent2"/>
                </a:solidFill>
              </a:rPr>
              <a:t>byt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obydlí obývat bývalá bydlení bytové aby  obyvatelstvo nebytový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3284984"/>
            <a:ext cx="4608512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059832" y="3284984"/>
            <a:ext cx="504056" cy="136815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27584" y="3284984"/>
            <a:ext cx="2016224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596336" y="3284984"/>
            <a:ext cx="576064" cy="122413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355976" y="3284984"/>
            <a:ext cx="3240360" cy="122413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36096" y="3284984"/>
            <a:ext cx="108012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907704" y="3284984"/>
            <a:ext cx="3528392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971600" y="3284984"/>
            <a:ext cx="2160240" cy="122413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2220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484784"/>
            <a:ext cx="5544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říbytek           nábytek           dobytek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29309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ábytkářský    dobytče   </a:t>
            </a:r>
            <a:r>
              <a:rPr lang="cs-CZ" sz="2400" dirty="0" err="1" smtClean="0"/>
              <a:t>příbyteček</a:t>
            </a:r>
            <a:r>
              <a:rPr lang="cs-CZ" sz="2400" dirty="0" smtClean="0"/>
              <a:t>    úbytek    nábyteček    dobytkář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1626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960043"/>
            <a:ext cx="554478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F0"/>
                </a:solidFill>
              </a:rPr>
              <a:t>příbytek</a:t>
            </a:r>
            <a:r>
              <a:rPr lang="cs-CZ" sz="2800" dirty="0"/>
              <a:t>           </a:t>
            </a:r>
            <a:r>
              <a:rPr lang="cs-CZ" sz="2800" dirty="0">
                <a:solidFill>
                  <a:srgbClr val="FF0000"/>
                </a:solidFill>
              </a:rPr>
              <a:t>nábytek</a:t>
            </a:r>
            <a:r>
              <a:rPr lang="cs-CZ" sz="2800" dirty="0"/>
              <a:t>           </a:t>
            </a:r>
            <a:r>
              <a:rPr lang="cs-CZ" sz="2800" dirty="0">
                <a:solidFill>
                  <a:srgbClr val="92D050"/>
                </a:solidFill>
              </a:rPr>
              <a:t>dobytek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437112"/>
            <a:ext cx="896341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nábytkářský     dobytče    </a:t>
            </a:r>
            <a:r>
              <a:rPr lang="cs-CZ" sz="2400" dirty="0" err="1" smtClean="0"/>
              <a:t>příbyteček</a:t>
            </a:r>
            <a:r>
              <a:rPr lang="cs-CZ" sz="2400" dirty="0" smtClean="0"/>
              <a:t>     </a:t>
            </a:r>
            <a:r>
              <a:rPr lang="cs-CZ" sz="2400" dirty="0"/>
              <a:t>úbytek  </a:t>
            </a:r>
            <a:r>
              <a:rPr lang="cs-CZ" sz="2400" dirty="0" smtClean="0"/>
              <a:t>   nábytkové     dobytkář</a:t>
            </a:r>
            <a:endParaRPr lang="cs-CZ" sz="2400" dirty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411760" y="2360152"/>
            <a:ext cx="1584176" cy="2148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11760" y="2360152"/>
            <a:ext cx="2952328" cy="2148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187624" y="2360152"/>
            <a:ext cx="3024336" cy="20769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11960" y="2360152"/>
            <a:ext cx="2520280" cy="21489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444208" y="2360152"/>
            <a:ext cx="2088232" cy="214896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555776" y="2360152"/>
            <a:ext cx="3888432" cy="207696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916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674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byčej                       bystrý                        bylina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209" y="4437112"/>
            <a:ext cx="9095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bystřina  neobyčejný  býložravec  Bystřice  černobýl  obyčejně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0020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7" y="1633776"/>
            <a:ext cx="674319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obyčej</a:t>
            </a:r>
            <a:r>
              <a:rPr lang="cs-CZ" sz="2800" dirty="0"/>
              <a:t>                       </a:t>
            </a:r>
            <a:r>
              <a:rPr lang="cs-CZ" sz="2800" dirty="0">
                <a:solidFill>
                  <a:srgbClr val="92D050"/>
                </a:solidFill>
              </a:rPr>
              <a:t>bystrý</a:t>
            </a:r>
            <a:r>
              <a:rPr lang="cs-CZ" sz="2800" dirty="0"/>
              <a:t>                        </a:t>
            </a:r>
            <a:r>
              <a:rPr lang="cs-CZ" sz="2800" dirty="0">
                <a:solidFill>
                  <a:srgbClr val="00B0F0"/>
                </a:solidFill>
              </a:rPr>
              <a:t>bylina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296" y="4797152"/>
            <a:ext cx="909075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bystřina  </a:t>
            </a:r>
            <a:r>
              <a:rPr lang="cs-CZ" sz="2800" dirty="0"/>
              <a:t>neobyčejný  býložravec  Bystřice  černobýl  obyčejně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619672" y="2132856"/>
            <a:ext cx="432048" cy="2808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2132856"/>
            <a:ext cx="6912768" cy="2808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2033885"/>
            <a:ext cx="1296144" cy="2763267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11560" y="2033885"/>
            <a:ext cx="3600400" cy="2907283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92280" y="2033885"/>
            <a:ext cx="72008" cy="276326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211960" y="2033885"/>
            <a:ext cx="2880320" cy="276326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608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772816"/>
            <a:ext cx="680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obyla                        býk                       Přibyslav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941168"/>
            <a:ext cx="8389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ýček  kobylinec  přibyslavský  Kobylí   býčka   přibyslavští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9918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3" y="1844824"/>
            <a:ext cx="680013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kobyla</a:t>
            </a:r>
            <a:r>
              <a:rPr lang="cs-CZ" sz="2800" dirty="0" smtClean="0"/>
              <a:t>                       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>
                <a:solidFill>
                  <a:srgbClr val="FFC000"/>
                </a:solidFill>
              </a:rPr>
              <a:t>býk                       </a:t>
            </a:r>
            <a:r>
              <a:rPr lang="cs-CZ" sz="2800" dirty="0">
                <a:solidFill>
                  <a:srgbClr val="00B0F0"/>
                </a:solidFill>
              </a:rPr>
              <a:t>Přibyslav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9539" y="4550246"/>
            <a:ext cx="871629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býček </a:t>
            </a:r>
            <a:r>
              <a:rPr lang="cs-CZ" sz="2800" dirty="0" smtClean="0"/>
              <a:t>  </a:t>
            </a:r>
            <a:r>
              <a:rPr lang="cs-CZ" sz="2800" dirty="0"/>
              <a:t>kobylinec </a:t>
            </a:r>
            <a:r>
              <a:rPr lang="cs-CZ" sz="2800" dirty="0" smtClean="0"/>
              <a:t>  </a:t>
            </a:r>
            <a:r>
              <a:rPr lang="cs-CZ" sz="2800" dirty="0"/>
              <a:t>přibyslavský   </a:t>
            </a:r>
            <a:r>
              <a:rPr lang="cs-CZ" sz="2800" dirty="0" smtClean="0"/>
              <a:t>Kobylí   býčka   přibyslavští</a:t>
            </a:r>
            <a:endParaRPr lang="cs-CZ" sz="2800" dirty="0"/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2244933"/>
            <a:ext cx="720080" cy="230531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043608" y="2244933"/>
            <a:ext cx="3312368" cy="2480211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092280" y="2244933"/>
            <a:ext cx="895474" cy="2305314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355976" y="2244933"/>
            <a:ext cx="2736304" cy="2480211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55976" y="2244933"/>
            <a:ext cx="2088232" cy="230531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1680" y="2244933"/>
            <a:ext cx="3708412" cy="248021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280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152</Words>
  <Application>Microsoft Office PowerPoint</Application>
  <PresentationFormat>Předvádění na obrazovce (4:3)</PresentationFormat>
  <Paragraphs>38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 n o t a c e </vt:lpstr>
      <vt:lpstr>Prezentace aplikace PowerPoint</vt:lpstr>
      <vt:lpstr>Ke každému vyjmenovanému slovu přiřaď dvě slova příbuzná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Učitel</cp:lastModifiedBy>
  <cp:revision>26</cp:revision>
  <cp:lastPrinted>2011-11-07T13:07:31Z</cp:lastPrinted>
  <dcterms:created xsi:type="dcterms:W3CDTF">2011-11-02T10:29:00Z</dcterms:created>
  <dcterms:modified xsi:type="dcterms:W3CDTF">2012-03-04T11:32:08Z</dcterms:modified>
</cp:coreProperties>
</file>