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EB440-3D8B-4E29-8CA2-54C7967BE127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1B2B98-41C8-4E73-A811-3CB1455329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14050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EB440-3D8B-4E29-8CA2-54C7967BE127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1B2B98-41C8-4E73-A811-3CB1455329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4047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EB440-3D8B-4E29-8CA2-54C7967BE127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1B2B98-41C8-4E73-A811-3CB1455329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09893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EB440-3D8B-4E29-8CA2-54C7967BE127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1B2B98-41C8-4E73-A811-3CB1455329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17042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EB440-3D8B-4E29-8CA2-54C7967BE127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1B2B98-41C8-4E73-A811-3CB1455329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94355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EB440-3D8B-4E29-8CA2-54C7967BE127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1B2B98-41C8-4E73-A811-3CB1455329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44828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EB440-3D8B-4E29-8CA2-54C7967BE127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1B2B98-41C8-4E73-A811-3CB1455329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90882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EB440-3D8B-4E29-8CA2-54C7967BE127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1B2B98-41C8-4E73-A811-3CB1455329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84932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EB440-3D8B-4E29-8CA2-54C7967BE127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1B2B98-41C8-4E73-A811-3CB1455329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02055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EB440-3D8B-4E29-8CA2-54C7967BE127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1B2B98-41C8-4E73-A811-3CB1455329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77444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EB440-3D8B-4E29-8CA2-54C7967BE127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1B2B98-41C8-4E73-A811-3CB1455329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4747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8EB440-3D8B-4E29-8CA2-54C7967BE127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1B2B98-41C8-4E73-A811-3CB1455329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48468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3" Type="http://schemas.openxmlformats.org/officeDocument/2006/relationships/slide" Target="slide5.xml"/><Relationship Id="rId7" Type="http://schemas.openxmlformats.org/officeDocument/2006/relationships/slide" Target="slide9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slide" Target="slide8.xml"/><Relationship Id="rId5" Type="http://schemas.openxmlformats.org/officeDocument/2006/relationships/slide" Target="slide7.xml"/><Relationship Id="rId4" Type="http://schemas.openxmlformats.org/officeDocument/2006/relationships/slide" Target="slide6.xml"/><Relationship Id="rId9" Type="http://schemas.openxmlformats.org/officeDocument/2006/relationships/slide" Target="slide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Wild_Boar_Habbitat_3.jpg" TargetMode="External"/><Relationship Id="rId2" Type="http://schemas.openxmlformats.org/officeDocument/2006/relationships/hyperlink" Target="http://cs.wikipedia.org/wiki/Soubor:Schwarzspecht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Koz%C3%A1k_habrov%C3%BD1.jpg" TargetMode="External"/><Relationship Id="rId4" Type="http://schemas.openxmlformats.org/officeDocument/2006/relationships/hyperlink" Target="http://cs.wikipedia.org/wiki/Soubor:Viperaberus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4282" y="285728"/>
            <a:ext cx="7286644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VY_32_INOVACE_PŘ4.02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/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 </a:t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 </a:t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 </a:t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/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Autor: Tereza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Zástřešková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/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 </a:t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Datum vytvoření: únor 2012</a:t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 </a:t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Ročník: 4.</a:t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 </a:t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Vzdělávací oblast: Člověk a jeho svět</a:t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 </a:t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Vzdělávací obor: Přírodověda</a:t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 </a:t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Tematický okruh: Přírodní společenstva</a:t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 </a:t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Téma: Ekosystém les - riskuj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6146" name="obrázek 1" descr="Logolink_horizontal_zaklad_RGB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5572140"/>
            <a:ext cx="42672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448920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Riskuj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Živočichové a rostliny v lese </a:t>
            </a:r>
            <a:endParaRPr lang="cs-CZ" b="1" dirty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2050" name="Picture 2" descr="C:\Users\zak\AppData\Local\Microsoft\Windows\Temporary Internet Files\Content.IE5\9NCF0GSK\MP9004013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17972" y="2492896"/>
            <a:ext cx="3131591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ak\AppData\Local\Microsoft\Windows\Temporary Internet Files\Content.IE5\03G23MVD\MP90039962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492896"/>
            <a:ext cx="39144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63332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Riskuj</a:t>
            </a:r>
            <a:b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</a:b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Živočichové a rostliny v lese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490161219"/>
              </p:ext>
            </p:extLst>
          </p:nvPr>
        </p:nvGraphicFramePr>
        <p:xfrm>
          <a:off x="395536" y="1659336"/>
          <a:ext cx="8105554" cy="4269992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052777"/>
                <a:gridCol w="4052777"/>
              </a:tblGrid>
              <a:tr h="53444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Živočichové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Rostliny</a:t>
                      </a:r>
                      <a:endParaRPr lang="cs-CZ" sz="2400" dirty="0"/>
                    </a:p>
                  </a:txBody>
                  <a:tcPr/>
                </a:tc>
              </a:tr>
              <a:tr h="933886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100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100</a:t>
                      </a:r>
                      <a:endParaRPr lang="cs-CZ" sz="2000" b="1" dirty="0"/>
                    </a:p>
                  </a:txBody>
                  <a:tcPr/>
                </a:tc>
              </a:tr>
              <a:tr h="933886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200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200</a:t>
                      </a:r>
                      <a:endParaRPr lang="cs-CZ" sz="2000" b="1" dirty="0"/>
                    </a:p>
                  </a:txBody>
                  <a:tcPr/>
                </a:tc>
              </a:tr>
              <a:tr h="933886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300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300</a:t>
                      </a:r>
                      <a:endParaRPr lang="cs-CZ" sz="2000" b="1" dirty="0"/>
                    </a:p>
                  </a:txBody>
                  <a:tcPr/>
                </a:tc>
              </a:tr>
              <a:tr h="933886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400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400</a:t>
                      </a:r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lačítko akce: Dopředu nebo Další 5">
            <a:hlinkClick r:id="rId2" action="ppaction://hlinksldjump" highlightClick="1"/>
          </p:cNvPr>
          <p:cNvSpPr/>
          <p:nvPr/>
        </p:nvSpPr>
        <p:spPr>
          <a:xfrm>
            <a:off x="1000100" y="2500306"/>
            <a:ext cx="521208" cy="39434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rId3" action="ppaction://hlinksldjump" highlightClick="1"/>
          </p:cNvPr>
          <p:cNvSpPr/>
          <p:nvPr/>
        </p:nvSpPr>
        <p:spPr>
          <a:xfrm>
            <a:off x="1000100" y="3357562"/>
            <a:ext cx="521208" cy="39434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předu nebo Další 7">
            <a:hlinkClick r:id="rId4" action="ppaction://hlinksldjump" highlightClick="1"/>
          </p:cNvPr>
          <p:cNvSpPr/>
          <p:nvPr/>
        </p:nvSpPr>
        <p:spPr>
          <a:xfrm>
            <a:off x="1000100" y="4286256"/>
            <a:ext cx="521208" cy="39434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Dopředu nebo Další 8">
            <a:hlinkClick r:id="rId5" action="ppaction://hlinksldjump" highlightClick="1"/>
          </p:cNvPr>
          <p:cNvSpPr/>
          <p:nvPr/>
        </p:nvSpPr>
        <p:spPr>
          <a:xfrm>
            <a:off x="1000100" y="5214950"/>
            <a:ext cx="521208" cy="39434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Dopředu nebo Další 9">
            <a:hlinkClick r:id="rId6" action="ppaction://hlinksldjump" highlightClick="1"/>
          </p:cNvPr>
          <p:cNvSpPr/>
          <p:nvPr/>
        </p:nvSpPr>
        <p:spPr>
          <a:xfrm>
            <a:off x="5072066" y="2500306"/>
            <a:ext cx="521208" cy="39434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lačítko akce: Dopředu nebo Další 10">
            <a:hlinkClick r:id="rId7" action="ppaction://hlinksldjump" highlightClick="1"/>
          </p:cNvPr>
          <p:cNvSpPr/>
          <p:nvPr/>
        </p:nvSpPr>
        <p:spPr>
          <a:xfrm>
            <a:off x="5072066" y="3357562"/>
            <a:ext cx="521208" cy="39434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lačítko akce: Dopředu nebo Další 11">
            <a:hlinkClick r:id="rId8" action="ppaction://hlinksldjump" highlightClick="1"/>
          </p:cNvPr>
          <p:cNvSpPr/>
          <p:nvPr/>
        </p:nvSpPr>
        <p:spPr>
          <a:xfrm>
            <a:off x="5072066" y="4357694"/>
            <a:ext cx="521208" cy="39434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předu nebo Další 12">
            <a:hlinkClick r:id="rId9" action="ppaction://hlinksldjump" highlightClick="1"/>
          </p:cNvPr>
          <p:cNvSpPr/>
          <p:nvPr/>
        </p:nvSpPr>
        <p:spPr>
          <a:xfrm>
            <a:off x="5072066" y="5214950"/>
            <a:ext cx="521208" cy="39434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Čtyřcípá hvězda 13"/>
          <p:cNvSpPr/>
          <p:nvPr/>
        </p:nvSpPr>
        <p:spPr>
          <a:xfrm>
            <a:off x="1500166" y="2500306"/>
            <a:ext cx="457200" cy="457200"/>
          </a:xfrm>
          <a:prstGeom prst="star4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Čtyřcípá hvězda 14"/>
          <p:cNvSpPr/>
          <p:nvPr/>
        </p:nvSpPr>
        <p:spPr>
          <a:xfrm>
            <a:off x="1500166" y="3357562"/>
            <a:ext cx="457200" cy="457200"/>
          </a:xfrm>
          <a:prstGeom prst="star4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Čtyřcípá hvězda 15"/>
          <p:cNvSpPr/>
          <p:nvPr/>
        </p:nvSpPr>
        <p:spPr>
          <a:xfrm>
            <a:off x="1500166" y="4214818"/>
            <a:ext cx="457200" cy="457200"/>
          </a:xfrm>
          <a:prstGeom prst="star4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Čtyřcípá hvězda 16"/>
          <p:cNvSpPr/>
          <p:nvPr/>
        </p:nvSpPr>
        <p:spPr>
          <a:xfrm>
            <a:off x="1500166" y="5214950"/>
            <a:ext cx="457200" cy="457200"/>
          </a:xfrm>
          <a:prstGeom prst="star4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Čtyřcípá hvězda 17"/>
          <p:cNvSpPr/>
          <p:nvPr/>
        </p:nvSpPr>
        <p:spPr>
          <a:xfrm>
            <a:off x="5572132" y="2428868"/>
            <a:ext cx="457200" cy="457200"/>
          </a:xfrm>
          <a:prstGeom prst="star4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Čtyřcípá hvězda 18"/>
          <p:cNvSpPr/>
          <p:nvPr/>
        </p:nvSpPr>
        <p:spPr>
          <a:xfrm>
            <a:off x="5572132" y="3286124"/>
            <a:ext cx="457200" cy="457200"/>
          </a:xfrm>
          <a:prstGeom prst="star4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Čtyřcípá hvězda 20"/>
          <p:cNvSpPr/>
          <p:nvPr/>
        </p:nvSpPr>
        <p:spPr>
          <a:xfrm>
            <a:off x="5572132" y="5143512"/>
            <a:ext cx="457200" cy="457200"/>
          </a:xfrm>
          <a:prstGeom prst="star4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Čtyřcípá hvězda 22"/>
          <p:cNvSpPr/>
          <p:nvPr/>
        </p:nvSpPr>
        <p:spPr>
          <a:xfrm>
            <a:off x="5572132" y="4357694"/>
            <a:ext cx="457200" cy="457200"/>
          </a:xfrm>
          <a:prstGeom prst="star4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10691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Živočichové 100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Jaký živočich je na obrázku? </a:t>
            </a:r>
          </a:p>
          <a:p>
            <a:endParaRPr lang="cs-CZ" dirty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dirty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dirty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Mravenec lesní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1026" name="Picture 2" descr="C:\Users\zak\AppData\Local\Microsoft\Windows\Temporary Internet Files\Content.IE5\03G23MVD\MC9003468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348880"/>
            <a:ext cx="2430226" cy="1366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8101584" y="5815584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67098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Živočichové 200</a:t>
            </a:r>
            <a:endParaRPr lang="cs-CZ" b="1" dirty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Říká se mu lesní doktor: </a:t>
            </a:r>
          </a:p>
          <a:p>
            <a:endParaRPr lang="cs-CZ" dirty="0">
              <a:latin typeface="Arial Black" pitchFamily="34" charset="0"/>
            </a:endParaRPr>
          </a:p>
          <a:p>
            <a:endParaRPr lang="cs-CZ" dirty="0" smtClean="0">
              <a:latin typeface="Arial Black" pitchFamily="34" charset="0"/>
            </a:endParaRPr>
          </a:p>
          <a:p>
            <a:endParaRPr lang="cs-CZ" dirty="0">
              <a:latin typeface="Arial Black" pitchFamily="34" charset="0"/>
            </a:endParaRPr>
          </a:p>
          <a:p>
            <a:endParaRPr lang="cs-CZ" dirty="0" smtClean="0">
              <a:latin typeface="Arial Black" pitchFamily="34" charset="0"/>
            </a:endParaRP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Datel černý </a:t>
            </a:r>
            <a:endParaRPr lang="cs-CZ" b="1" dirty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7" name="Tlačítko akce: Domů 6">
            <a:hlinkClick r:id="rId2" action="ppaction://hlinksldjump" highlightClick="1"/>
          </p:cNvPr>
          <p:cNvSpPr/>
          <p:nvPr/>
        </p:nvSpPr>
        <p:spPr>
          <a:xfrm>
            <a:off x="8101584" y="5815584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 descr="Schwarzspecht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9388" y="1428736"/>
            <a:ext cx="2714612" cy="4127229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842314" y="54292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38909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Živočichové 300</a:t>
            </a:r>
            <a:endParaRPr lang="cs-CZ" b="1" dirty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Všežravec, který patří mezi lovnou zvěř. Dává přednost bahnitým místům:</a:t>
            </a: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Prase divoké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8101584" y="5815584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 descr="800px-Wild_Boar_Habbitat_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4810" y="2714620"/>
            <a:ext cx="4286248" cy="2769988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8501090" y="5000636"/>
            <a:ext cx="6429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Živočichové 400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U nás jediný žijící jedovatý had, vyhřívá se na lesních mýtinách: </a:t>
            </a: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Zmije obecná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101584" y="5815584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 descr="800px-Viperaberus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48" y="2786058"/>
            <a:ext cx="3938598" cy="2953949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8286776" y="5286388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Rostliny 100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Jediný jehličnatý strom, kterému na podzim opadají jehlice: </a:t>
            </a: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Modřín opadavý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101584" y="5815584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Documents and Settings\Tereza\Local Settings\Temporary Internet Files\Content.IE5\O4OMUWE5\MC90035063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388" y="2500306"/>
            <a:ext cx="2326846" cy="27638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Rostliny 200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Listnatý strom, jehož plodem jsou žaludy</a:t>
            </a:r>
            <a:r>
              <a:rPr lang="cs-CZ" dirty="0" smtClean="0"/>
              <a:t>: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Dub lesní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101584" y="5815584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Documents and Settings\Tereza\Local Settings\Temporary Internet Files\Content.IE5\8T91OPU1\MC90035134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86446" y="2500306"/>
            <a:ext cx="2425751" cy="27860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Rostliny 300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Jedlá houba, která dorůstá do poměrně velké výšky, nejčastěji ji nalezneme pod břízou: </a:t>
            </a: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Kozák březový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101584" y="5815584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 descr="KOZK_H~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7685" y="3143248"/>
            <a:ext cx="3858483" cy="288547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8215338" y="5357826"/>
            <a:ext cx="4285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Rostliny 400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Tato rostlina patří mezi lesní plody. Její modré bobule jsou sladké a zbarví vám pusu do modra: </a:t>
            </a: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Borůvka černá</a:t>
            </a: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dirty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101584" y="5815584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4" name="Picture 4" descr="C:\Documents and Settings\Tereza\Local Settings\Temporary Internet Files\Content.IE5\0SACC9BJ\MC90033221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3504" y="3214686"/>
            <a:ext cx="2907120" cy="277651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Obrázky - citace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1)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  [ cit. 2012 – 02- 22 ]. </a:t>
            </a: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Dostupný pod licencí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Wikimedia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Commons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 na WWW: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  <a:hlinkClick r:id="rId2"/>
              </a:rPr>
              <a:t>http://cs.wikipedia.org/wiki/Soubor:Schwarzspecht.jpg</a:t>
            </a:r>
            <a:endParaRPr lang="cs-CZ" dirty="0" smtClean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2)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 [ cit. 2012 – 02- 22 ]. Autor: Makro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Freak</a:t>
            </a:r>
            <a:endParaRPr lang="cs-CZ" dirty="0" smtClean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Dostupný pod licencí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Creative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Commons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 na WWW: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  <a:hlinkClick r:id="rId3"/>
              </a:rPr>
              <a:t>http://cs.wikipedia.org/wiki/Soubor:Wild_Boar_Habbitat_3.jpg</a:t>
            </a:r>
            <a:endParaRPr lang="cs-CZ" dirty="0" smtClean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3)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 [ cit. 2012 – 02- 22 ]. Autor: Zdeněk Fric</a:t>
            </a: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Dostupný pod licencí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Creative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Commons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 na WWW: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  <a:hlinkClick r:id="rId4"/>
              </a:rPr>
              <a:t>http://cs.wikipedia.org/wiki/Soubor:Viperaberus2.jpg</a:t>
            </a:r>
            <a:endParaRPr lang="cs-CZ" dirty="0" smtClean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4)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 [ cit. 2012 – 02- 22 ]. </a:t>
            </a: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Dostupný pod licencí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Wikimedia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Commons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 na WWW: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  <a:hlinkClick r:id="rId5"/>
              </a:rPr>
              <a:t>http://cs.wikipedia.org/wiki/Soubor:Koz%C3%A1k_habrov%C3%BD1.jpg</a:t>
            </a:r>
            <a:endParaRPr lang="cs-CZ" dirty="0" smtClean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240</Words>
  <Application>Microsoft Office PowerPoint</Application>
  <PresentationFormat>Předvádění na obrazovce (4:3)</PresentationFormat>
  <Paragraphs>77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Riskuj</vt:lpstr>
      <vt:lpstr>Riskuj Živočichové a rostliny v lese</vt:lpstr>
      <vt:lpstr>Živočichové 100</vt:lpstr>
      <vt:lpstr>Živočichové 200</vt:lpstr>
      <vt:lpstr>Živočichové 300</vt:lpstr>
      <vt:lpstr>Živočichové 400</vt:lpstr>
      <vt:lpstr>Rostliny 100</vt:lpstr>
      <vt:lpstr>Rostliny 200</vt:lpstr>
      <vt:lpstr>Rostliny 300</vt:lpstr>
      <vt:lpstr>Rostliny 400</vt:lpstr>
      <vt:lpstr>Obrázky -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žák univerzál</dc:creator>
  <cp:lastModifiedBy>Tereza</cp:lastModifiedBy>
  <cp:revision>15</cp:revision>
  <dcterms:created xsi:type="dcterms:W3CDTF">2012-02-10T13:27:00Z</dcterms:created>
  <dcterms:modified xsi:type="dcterms:W3CDTF">2012-03-01T13:52:46Z</dcterms:modified>
</cp:coreProperties>
</file>