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</p:sldMasterIdLst>
  <p:sldIdLst>
    <p:sldId id="257" r:id="rId3"/>
    <p:sldId id="261" r:id="rId4"/>
    <p:sldId id="260" r:id="rId5"/>
    <p:sldId id="263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23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198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232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87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548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589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69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27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14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5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893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440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90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951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8815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523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02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1204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8312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111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1018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39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35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320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brazky.cz/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jakubalpravek.estranky.cz/fotoalbu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262014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ÚJEZD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VY_32_INOVACE_02_Vl_DOBA KAMENNÁ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808" y="3928508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86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DOBA KAMENNÁ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lidé využívali kámen na výrobu nástrojů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kámen PAZOUREK  a BULIŽNÍK se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používaly jako nástroje na řezání 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jako zbraně</a:t>
            </a:r>
          </a:p>
          <a:p>
            <a:pPr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53" y="3117987"/>
            <a:ext cx="2608706" cy="184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39" y="3136390"/>
            <a:ext cx="5548313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95736" y="5017950"/>
            <a:ext cx="2131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PAZOUREK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59581" y="5385070"/>
            <a:ext cx="1823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BULIŽNÍK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89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404664"/>
            <a:ext cx="4186808" cy="5688632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nejznámějším nástrojem byl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PĚSTNÍ KLÍN používaný jako zbraň, ale také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jako pracovní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nástroj</a:t>
            </a:r>
          </a:p>
          <a:p>
            <a:pPr indent="0"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kromě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toho existovaly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VYBRUŠOVANÉ HROTY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k oštěpům a šípům a pestrá škála škrabek, které usnadňovaly zpracování kůží a potravin.</a:t>
            </a:r>
          </a:p>
          <a:p>
            <a:pPr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91" r="4673"/>
          <a:stretch/>
        </p:blipFill>
        <p:spPr bwMode="auto">
          <a:xfrm>
            <a:off x="5004048" y="188640"/>
            <a:ext cx="3422073" cy="3021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5" t="7289" r="7529"/>
          <a:stretch/>
        </p:blipFill>
        <p:spPr bwMode="auto">
          <a:xfrm>
            <a:off x="5004048" y="3356992"/>
            <a:ext cx="3810000" cy="304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34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VĚSTONICKÁ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VENUŠE</a:t>
            </a:r>
            <a:endParaRPr lang="cs-CZ" sz="40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idx="1"/>
          </p:nvPr>
        </p:nvSpPr>
        <p:spPr>
          <a:xfrm>
            <a:off x="755576" y="1558249"/>
            <a:ext cx="4690864" cy="4525963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KERAMICKÁ SOŠKA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nahé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ženy vyrobená z pálené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hlíny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ochází z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období 29 000 – 25 000 př. n. l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byla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nalezena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mezi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DOLNÍMI VĚSTONICEMI  a PAVLOVEM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je 11,5 cm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vysoká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4,3 cm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široká 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materiál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, který byl k její výrobě použit, je pravděpodobně směsí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HLÍNY a VÁPENCE 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8249"/>
            <a:ext cx="2505209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21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http://obrazky.cz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4"/>
              </a:rPr>
              <a:t>http://www.jakubalpravek.estranky.cz/fotoalbum/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02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86</Words>
  <Application>Microsoft Office PowerPoint</Application>
  <PresentationFormat>Předvádění na obrazovce (4:3)</PresentationFormat>
  <Paragraphs>36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Human</vt:lpstr>
      <vt:lpstr>3_Human</vt:lpstr>
      <vt:lpstr>VLASTIVĚDA vypracovala: Mgr. Kateřina SÁLOVÁ ZŠ a MŠ MALÝ ÚJEZD VY_32_INOVACE_02_Vl_DOBA KAMENNÁ</vt:lpstr>
      <vt:lpstr>DOBA KAMENNÁ</vt:lpstr>
      <vt:lpstr>Prezentace aplikace PowerPoint</vt:lpstr>
      <vt:lpstr>VĚSTONICKÁ VENUŠE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VY_32_INOVACE_02_Vl_DOBA KAMENNÁ</dc:title>
  <dc:creator>uživatel</dc:creator>
  <cp:lastModifiedBy>uživatel</cp:lastModifiedBy>
  <cp:revision>12</cp:revision>
  <dcterms:created xsi:type="dcterms:W3CDTF">2011-11-30T20:24:44Z</dcterms:created>
  <dcterms:modified xsi:type="dcterms:W3CDTF">2011-12-01T08:02:10Z</dcterms:modified>
</cp:coreProperties>
</file>