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5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NÁZEV:VY_32_INOVACE_3.2.6.1.P 03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po b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NÁZEV:VY_32_INOVACE_3.2.6.1.P 03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po b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341992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211960" y="254942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n o t a c 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Karty, které jsou součástí tohoto textu, žáci  vystřihnou a přiloží do vět.</a:t>
            </a:r>
          </a:p>
          <a:p>
            <a:r>
              <a:rPr lang="cs-CZ" dirty="0" smtClean="0"/>
              <a:t>Správnost si porovnají s řešením v závěru textu.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789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420888"/>
            <a:ext cx="955341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Vyjmenovaná slova po </a:t>
            </a:r>
            <a:r>
              <a:rPr lang="cs-CZ" sz="6000" b="1" dirty="0" smtClean="0"/>
              <a:t>b</a:t>
            </a:r>
            <a:r>
              <a:rPr lang="cs-CZ" sz="6000" dirty="0" smtClean="0"/>
              <a:t>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92004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002060"/>
                </a:solidFill>
              </a:rPr>
              <a:t>Doplň do vět vhodná slova z </a:t>
            </a:r>
            <a:r>
              <a:rPr lang="cs-CZ" dirty="0" smtClean="0">
                <a:solidFill>
                  <a:srgbClr val="002060"/>
                </a:solidFill>
              </a:rPr>
              <a:t>nabídky.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U </a:t>
            </a:r>
            <a:r>
              <a:rPr lang="cs-CZ" dirty="0"/>
              <a:t>moře jsme __________ celý týden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Střechu </a:t>
            </a:r>
            <a:r>
              <a:rPr lang="cs-CZ" dirty="0"/>
              <a:t>altánu jsme __________ lepenkou.</a:t>
            </a:r>
          </a:p>
          <a:p>
            <a:endParaRPr lang="cs-CZ" b="1" dirty="0">
              <a:solidFill>
                <a:srgbClr val="00B0F0"/>
              </a:solidFill>
            </a:endParaRPr>
          </a:p>
          <a:p>
            <a:endParaRPr lang="cs-CZ" b="1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B0F0"/>
                </a:solidFill>
              </a:rPr>
              <a:t>               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 flipH="1">
            <a:off x="1619672" y="4272785"/>
            <a:ext cx="1872208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pobili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9992" y="4272784"/>
            <a:ext cx="1800200" cy="914401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pobyli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411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4520"/>
            <a:ext cx="81369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      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Do </a:t>
            </a:r>
            <a:r>
              <a:rPr lang="cs-CZ" sz="3200" dirty="0"/>
              <a:t>naší třídy __________ nový žák</a:t>
            </a:r>
            <a:r>
              <a:rPr lang="cs-CZ" sz="3200" dirty="0" smtClean="0"/>
              <a:t>.</a:t>
            </a:r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dirty="0" smtClean="0"/>
              <a:t>          Tatínek </a:t>
            </a:r>
            <a:r>
              <a:rPr lang="cs-CZ" sz="3200" dirty="0"/>
              <a:t>____________ obraz na </a:t>
            </a:r>
            <a:r>
              <a:rPr lang="cs-CZ" sz="3200" dirty="0" smtClean="0"/>
              <a:t>stěnu.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47251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62616" y="4005064"/>
            <a:ext cx="180020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přibil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39952" y="4005064"/>
            <a:ext cx="180020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přibyl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21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565952"/>
            <a:ext cx="741682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Kamarádka si __________ mobil</a:t>
            </a:r>
            <a:r>
              <a:rPr lang="cs-CZ" sz="3200" dirty="0" smtClean="0"/>
              <a:t>.</a:t>
            </a:r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dirty="0"/>
              <a:t>Vojska _________ významná </a:t>
            </a:r>
            <a:r>
              <a:rPr lang="cs-CZ" sz="3200" dirty="0" smtClean="0"/>
              <a:t>vítězství.</a:t>
            </a:r>
            <a:endParaRPr lang="cs-CZ" sz="3200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331640" y="4221088"/>
            <a:ext cx="1944216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dobyla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76214" y="4189064"/>
            <a:ext cx="1823401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dobila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128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46088" y="1628800"/>
            <a:ext cx="6675161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Proč jsi ten úkol tak _________ </a:t>
            </a:r>
            <a:r>
              <a:rPr lang="cs-CZ" sz="3200" dirty="0" smtClean="0"/>
              <a:t>?</a:t>
            </a:r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dirty="0"/>
              <a:t>Na věžních hodinách ________ </a:t>
            </a:r>
            <a:r>
              <a:rPr lang="cs-CZ" sz="3200" dirty="0" smtClean="0"/>
              <a:t>půlnoc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1547664" y="4077072"/>
            <a:ext cx="1944216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odbila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99992" y="4077072"/>
            <a:ext cx="1872208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odbyla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794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 flipH="1">
            <a:off x="1562616" y="4272783"/>
            <a:ext cx="1929264" cy="91440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pobili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361657" y="4272783"/>
            <a:ext cx="1862304" cy="914401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pobyli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62616" y="3044964"/>
            <a:ext cx="1929264" cy="90981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přibil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361657" y="3055638"/>
            <a:ext cx="1817720" cy="90981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přibyl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62616" y="1772816"/>
            <a:ext cx="1929264" cy="93610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dobyla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355976" y="1772816"/>
            <a:ext cx="1823401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dobila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562616" y="523528"/>
            <a:ext cx="1944216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odbila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85825" y="523528"/>
            <a:ext cx="1872208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odbyla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4562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F0"/>
                </a:solidFill>
              </a:rPr>
              <a:t>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32859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mtClean="0"/>
              <a:t>                       </a:t>
            </a:r>
            <a:r>
              <a:rPr lang="cs-CZ" sz="4500" dirty="0"/>
              <a:t>U moře jsme </a:t>
            </a:r>
            <a:r>
              <a:rPr lang="cs-CZ" sz="4500" dirty="0" smtClean="0">
                <a:solidFill>
                  <a:srgbClr val="00B0F0"/>
                </a:solidFill>
              </a:rPr>
              <a:t>pobyli </a:t>
            </a:r>
            <a:r>
              <a:rPr lang="cs-CZ" sz="4500" dirty="0" smtClean="0"/>
              <a:t>celý </a:t>
            </a:r>
            <a:r>
              <a:rPr lang="cs-CZ" sz="4500" dirty="0"/>
              <a:t>týden.</a:t>
            </a:r>
          </a:p>
          <a:p>
            <a:pPr marL="0" indent="0">
              <a:buNone/>
            </a:pPr>
            <a:r>
              <a:rPr lang="cs-CZ" sz="4500" dirty="0"/>
              <a:t>      </a:t>
            </a:r>
            <a:r>
              <a:rPr lang="cs-CZ" sz="4500" dirty="0" smtClean="0"/>
              <a:t>           </a:t>
            </a:r>
            <a:r>
              <a:rPr lang="cs-CZ" sz="4500" dirty="0"/>
              <a:t>Střechu altánu jsme </a:t>
            </a:r>
            <a:r>
              <a:rPr lang="cs-CZ" sz="4500" dirty="0" smtClean="0">
                <a:solidFill>
                  <a:srgbClr val="00B0F0"/>
                </a:solidFill>
              </a:rPr>
              <a:t>pobili </a:t>
            </a:r>
            <a:r>
              <a:rPr lang="cs-CZ" sz="4500" dirty="0" smtClean="0"/>
              <a:t>lepenkou.</a:t>
            </a:r>
          </a:p>
          <a:p>
            <a:pPr marL="0" indent="0">
              <a:buNone/>
            </a:pPr>
            <a:r>
              <a:rPr lang="cs-CZ" sz="4500" dirty="0"/>
              <a:t> </a:t>
            </a:r>
            <a:r>
              <a:rPr lang="cs-CZ" sz="4500" dirty="0" smtClean="0"/>
              <a:t>     </a:t>
            </a:r>
          </a:p>
          <a:p>
            <a:pPr marL="0" indent="0">
              <a:buNone/>
            </a:pPr>
            <a:r>
              <a:rPr lang="cs-CZ" sz="4500" dirty="0"/>
              <a:t> </a:t>
            </a:r>
            <a:r>
              <a:rPr lang="cs-CZ" sz="4500" dirty="0" smtClean="0"/>
              <a:t>                Do </a:t>
            </a:r>
            <a:r>
              <a:rPr lang="cs-CZ" sz="4500" dirty="0"/>
              <a:t>naší třídy </a:t>
            </a:r>
            <a:r>
              <a:rPr lang="cs-CZ" sz="4500" dirty="0">
                <a:solidFill>
                  <a:srgbClr val="00B0F0"/>
                </a:solidFill>
              </a:rPr>
              <a:t>přibyl</a:t>
            </a:r>
            <a:r>
              <a:rPr lang="cs-CZ" sz="45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4500" dirty="0"/>
              <a:t>nový žák.</a:t>
            </a:r>
          </a:p>
          <a:p>
            <a:pPr marL="0" indent="0">
              <a:buNone/>
            </a:pPr>
            <a:r>
              <a:rPr lang="cs-CZ" sz="4500" dirty="0" smtClean="0"/>
              <a:t>                 Tatínek</a:t>
            </a:r>
            <a:r>
              <a:rPr lang="cs-CZ" sz="4500" dirty="0" smtClean="0">
                <a:solidFill>
                  <a:srgbClr val="00B0F0"/>
                </a:solidFill>
              </a:rPr>
              <a:t> </a:t>
            </a:r>
            <a:r>
              <a:rPr lang="cs-CZ" sz="4500" dirty="0">
                <a:solidFill>
                  <a:srgbClr val="00B0F0"/>
                </a:solidFill>
              </a:rPr>
              <a:t>přibil </a:t>
            </a:r>
            <a:r>
              <a:rPr lang="cs-CZ" sz="4500" dirty="0"/>
              <a:t>obraz na stěnu.</a:t>
            </a:r>
          </a:p>
          <a:p>
            <a:pPr marL="0" indent="0">
              <a:buNone/>
            </a:pPr>
            <a:endParaRPr lang="cs-CZ" sz="4500" dirty="0" smtClean="0"/>
          </a:p>
          <a:p>
            <a:pPr marL="0" indent="0">
              <a:buNone/>
            </a:pPr>
            <a:r>
              <a:rPr lang="cs-CZ" sz="4500" dirty="0"/>
              <a:t> </a:t>
            </a:r>
            <a:r>
              <a:rPr lang="cs-CZ" sz="4500" dirty="0" smtClean="0"/>
              <a:t>                Kamarádka </a:t>
            </a:r>
            <a:r>
              <a:rPr lang="cs-CZ" sz="4500" dirty="0"/>
              <a:t>si </a:t>
            </a:r>
            <a:r>
              <a:rPr lang="cs-CZ" sz="4500" dirty="0">
                <a:solidFill>
                  <a:srgbClr val="00B0F0"/>
                </a:solidFill>
              </a:rPr>
              <a:t>dobila</a:t>
            </a:r>
            <a:r>
              <a:rPr lang="cs-CZ" sz="45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4500" dirty="0"/>
              <a:t>mobil.</a:t>
            </a:r>
          </a:p>
          <a:p>
            <a:pPr marL="0" indent="0">
              <a:buNone/>
            </a:pPr>
            <a:r>
              <a:rPr lang="cs-CZ" sz="4500" dirty="0" smtClean="0"/>
              <a:t>                 Vojska </a:t>
            </a:r>
            <a:r>
              <a:rPr lang="cs-CZ" sz="4500" dirty="0">
                <a:solidFill>
                  <a:srgbClr val="00B0F0"/>
                </a:solidFill>
              </a:rPr>
              <a:t>dobyla</a:t>
            </a:r>
            <a:r>
              <a:rPr lang="cs-CZ" sz="4500" dirty="0"/>
              <a:t> významná vítězství.</a:t>
            </a:r>
          </a:p>
          <a:p>
            <a:pPr marL="0" indent="0">
              <a:buNone/>
            </a:pPr>
            <a:endParaRPr lang="cs-CZ" sz="4500" dirty="0"/>
          </a:p>
          <a:p>
            <a:pPr marL="0" indent="0">
              <a:buNone/>
            </a:pPr>
            <a:r>
              <a:rPr lang="cs-CZ" sz="4500" dirty="0" smtClean="0"/>
              <a:t>                 Proč </a:t>
            </a:r>
            <a:r>
              <a:rPr lang="cs-CZ" sz="4500" dirty="0"/>
              <a:t>jsi ten úkol tak </a:t>
            </a:r>
            <a:r>
              <a:rPr lang="cs-CZ" sz="4500" dirty="0">
                <a:solidFill>
                  <a:srgbClr val="00B0F0"/>
                </a:solidFill>
              </a:rPr>
              <a:t>odbyla</a:t>
            </a:r>
            <a:r>
              <a:rPr lang="cs-CZ" sz="4500" dirty="0"/>
              <a:t>?</a:t>
            </a:r>
          </a:p>
          <a:p>
            <a:pPr marL="0" indent="0">
              <a:buNone/>
            </a:pPr>
            <a:r>
              <a:rPr lang="cs-CZ" sz="4500" dirty="0" smtClean="0"/>
              <a:t>                 Na </a:t>
            </a:r>
            <a:r>
              <a:rPr lang="cs-CZ" sz="4500" dirty="0"/>
              <a:t>věžních hodinách </a:t>
            </a:r>
            <a:r>
              <a:rPr lang="cs-CZ" sz="4500" dirty="0">
                <a:solidFill>
                  <a:srgbClr val="00B0F0"/>
                </a:solidFill>
              </a:rPr>
              <a:t>odbila</a:t>
            </a:r>
            <a:r>
              <a:rPr lang="cs-CZ" sz="4500" dirty="0"/>
              <a:t> půlnoc.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6196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202</Words>
  <Application>Microsoft Office PowerPoint</Application>
  <PresentationFormat>Předvádění na obrazovce (4:3)</PresentationFormat>
  <Paragraphs>59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 n o t a c e </vt:lpstr>
      <vt:lpstr>Prezentace aplikace PowerPoint</vt:lpstr>
      <vt:lpstr>Doplň do vět vhodná slova z nabídky.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Učitel</cp:lastModifiedBy>
  <cp:revision>22</cp:revision>
  <cp:lastPrinted>2011-11-07T13:07:31Z</cp:lastPrinted>
  <dcterms:created xsi:type="dcterms:W3CDTF">2011-11-02T10:29:00Z</dcterms:created>
  <dcterms:modified xsi:type="dcterms:W3CDTF">2012-03-04T11:38:23Z</dcterms:modified>
</cp:coreProperties>
</file>