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9" r:id="rId3"/>
    <p:sldId id="260" r:id="rId4"/>
    <p:sldId id="261" r:id="rId5"/>
    <p:sldId id="264" r:id="rId6"/>
    <p:sldId id="262" r:id="rId7"/>
    <p:sldId id="263" r:id="rId8"/>
    <p:sldId id="265" r:id="rId9"/>
    <p:sldId id="266" r:id="rId10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590" autoAdjust="0"/>
  </p:normalViewPr>
  <p:slideViewPr>
    <p:cSldViewPr>
      <p:cViewPr>
        <p:scale>
          <a:sx n="78" d="100"/>
          <a:sy n="78" d="100"/>
        </p:scale>
        <p:origin x="-240" y="-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NÁZEV:VY_32_INOVACE_3.2.6.1.P 06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Postupová Alena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Slovní význam 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E52EF327-4035-41BE-BA1B-FB4B13C9CB4A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5A580A5C-1F2D-4C38-9602-3C16A275ACA5}" type="parTrans" cxnId="{E68D7DC1-3CE0-43C9-97D5-BF3DF95C2B61}">
      <dgm:prSet/>
      <dgm:spPr/>
      <dgm:t>
        <a:bodyPr/>
        <a:lstStyle/>
        <a:p>
          <a:endParaRPr lang="cs-CZ"/>
        </a:p>
      </dgm:t>
    </dgm:pt>
    <dgm:pt modelId="{AAED3600-D9D6-4D5B-B1E0-566B654C9719}" type="sibTrans" cxnId="{E68D7DC1-3CE0-43C9-97D5-BF3DF95C2B6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2634B6D2-4047-45C9-A29A-CA4CC148FF66}" type="pres">
      <dgm:prSet presAssocID="{E52EF327-4035-41BE-BA1B-FB4B13C9CB4A}" presName="vertSpace5" presStyleLbl="node1" presStyleIdx="3" presStyleCnt="5"/>
      <dgm:spPr/>
    </dgm:pt>
    <dgm:pt modelId="{3654CDA2-6AFC-485A-B4CF-7EACB680A196}" type="pres">
      <dgm:prSet presAssocID="{E52EF327-4035-41BE-BA1B-FB4B13C9CB4A}" presName="circle5" presStyleLbl="node1" presStyleIdx="4" presStyleCnt="5"/>
      <dgm:spPr/>
    </dgm:pt>
    <dgm:pt modelId="{751F4709-7AD4-4E08-93EE-CC7E50B36047}" type="pres">
      <dgm:prSet presAssocID="{E52EF327-4035-41BE-BA1B-FB4B13C9CB4A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0B20CB-547A-485B-8F1D-15FB1EDE1B04}" type="pres">
      <dgm:prSet presAssocID="{E52EF327-4035-41BE-BA1B-FB4B13C9CB4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E68D7DC1-3CE0-43C9-97D5-BF3DF95C2B61}" srcId="{757F3AB3-0718-4624-B441-E567A8F0AB56}" destId="{E52EF327-4035-41BE-BA1B-FB4B13C9CB4A}" srcOrd="4" destOrd="0" parTransId="{5A580A5C-1F2D-4C38-9602-3C16A275ACA5}" sibTransId="{AAED3600-D9D6-4D5B-B1E0-566B654C9719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ADEDB6C-55A7-4AFD-9F73-C20A519DD1AA}" type="presOf" srcId="{E52EF327-4035-41BE-BA1B-FB4B13C9CB4A}" destId="{751F4709-7AD4-4E08-93EE-CC7E50B3604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A4A8E68F-F082-4423-9C13-5104DDBEC01B}" type="presOf" srcId="{E52EF327-4035-41BE-BA1B-FB4B13C9CB4A}" destId="{CF0B20CB-547A-485B-8F1D-15FB1EDE1B04}" srcOrd="1" destOrd="0" presId="urn:microsoft.com/office/officeart/2005/8/layout/target3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303726F5-E389-407F-9C5A-194299BB442A}" type="presParOf" srcId="{333A1088-737F-45CB-B68E-254E46348037}" destId="{2634B6D2-4047-45C9-A29A-CA4CC148FF66}" srcOrd="12" destOrd="0" presId="urn:microsoft.com/office/officeart/2005/8/layout/target3"/>
    <dgm:cxn modelId="{986900EC-3759-4F62-BC28-B01246E0E16A}" type="presParOf" srcId="{333A1088-737F-45CB-B68E-254E46348037}" destId="{3654CDA2-6AFC-485A-B4CF-7EACB680A196}" srcOrd="13" destOrd="0" presId="urn:microsoft.com/office/officeart/2005/8/layout/target3"/>
    <dgm:cxn modelId="{1DB03CC2-CD7E-4405-9CF0-3A720A935413}" type="presParOf" srcId="{333A1088-737F-45CB-B68E-254E46348037}" destId="{751F4709-7AD4-4E08-93EE-CC7E50B36047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B7497006-72F5-49C1-8D0B-C1061A26C1BE}" type="presParOf" srcId="{333A1088-737F-45CB-B68E-254E46348037}" destId="{CF0B20CB-547A-485B-8F1D-15FB1EDE1B04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Postupová Alena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NÁZEV:VY_32_INOVACE_3.2.6.1.P 06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Slovní význam L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3654CDA2-6AFC-485A-B4CF-7EACB680A19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51F4709-7AD4-4E08-93EE-CC7E50B36047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437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035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50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820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698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266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74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54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76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567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0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4504880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499992" y="254942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n o t a c e 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Karty, které jsou součástí tohoto textu, žáci  vystřihnou a přiloží do vět.</a:t>
            </a:r>
          </a:p>
          <a:p>
            <a:r>
              <a:rPr lang="cs-CZ" dirty="0" smtClean="0"/>
              <a:t>Správnost si porovnají s řešením v závěru textu.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130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Mezi přáteli se _________ svým uměním.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Z ________ vesnice byl slyšet štěkot psů.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>Doplň do vět vhodná slova z </a:t>
            </a:r>
            <a:r>
              <a:rPr lang="cs-CZ" dirty="0" smtClean="0">
                <a:solidFill>
                  <a:srgbClr val="002060"/>
                </a:solidFill>
              </a:rPr>
              <a:t>nabídky.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547664" y="4365104"/>
            <a:ext cx="1656184" cy="9361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blýská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76056" y="4365104"/>
            <a:ext cx="1656184" cy="9361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blízká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61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29288" y="778832"/>
            <a:ext cx="956983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Na řece jsem pozoroval _______ se svými kachňaty.</a:t>
            </a:r>
          </a:p>
          <a:p>
            <a:endParaRPr lang="cs-CZ" sz="3200" dirty="0"/>
          </a:p>
          <a:p>
            <a:endParaRPr lang="cs-CZ" sz="3200" dirty="0" smtClean="0"/>
          </a:p>
          <a:p>
            <a:r>
              <a:rPr lang="cs-CZ" sz="3200" dirty="0" smtClean="0"/>
              <a:t>    V rohu zahrady roste veliká  _________.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1619672" y="4679784"/>
            <a:ext cx="1656184" cy="9094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lyska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755630" y="4679784"/>
            <a:ext cx="1616569" cy="9094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líska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6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052736"/>
            <a:ext cx="625844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Mláďata králíků se rodí ________.</a:t>
            </a:r>
          </a:p>
          <a:p>
            <a:endParaRPr lang="cs-CZ" sz="3200" dirty="0"/>
          </a:p>
          <a:p>
            <a:r>
              <a:rPr lang="cs-CZ" sz="3200" dirty="0" smtClean="0"/>
              <a:t>Kočička se _______ k mojí mamince.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1547664" y="4869160"/>
            <a:ext cx="158417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lísá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27984" y="4869160"/>
            <a:ext cx="1440160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lysá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4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556792"/>
            <a:ext cx="75330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Koupila jsem si k vodě kabelu z _______.</a:t>
            </a:r>
          </a:p>
          <a:p>
            <a:endParaRPr lang="cs-CZ" sz="3200" dirty="0"/>
          </a:p>
          <a:p>
            <a:r>
              <a:rPr lang="cs-CZ" sz="3200" dirty="0" smtClean="0"/>
              <a:t>Babička nám často ______ příběhy z dětství.</a:t>
            </a:r>
          </a:p>
        </p:txBody>
      </p:sp>
      <p:sp>
        <p:nvSpPr>
          <p:cNvPr id="3" name="Obdélník 2"/>
          <p:cNvSpPr/>
          <p:nvPr/>
        </p:nvSpPr>
        <p:spPr>
          <a:xfrm>
            <a:off x="1835696" y="4725144"/>
            <a:ext cx="1512168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líčí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72000" y="4739576"/>
            <a:ext cx="1512168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lýčí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23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7" y="1406704"/>
            <a:ext cx="55906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 Vánocům si přeji nové _____.</a:t>
            </a:r>
          </a:p>
          <a:p>
            <a:endParaRPr lang="cs-CZ" sz="3200" dirty="0"/>
          </a:p>
          <a:p>
            <a:r>
              <a:rPr lang="cs-CZ" sz="3200" dirty="0" smtClean="0"/>
              <a:t>Pes si ______ poraněnou tlapku.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1619672" y="4509120"/>
            <a:ext cx="1440160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líže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76056" y="4509120"/>
            <a:ext cx="1368152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lyže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42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836712"/>
            <a:ext cx="115212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blízká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843808" y="810832"/>
            <a:ext cx="1080120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blýská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76056" y="836712"/>
            <a:ext cx="115212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líska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48264" y="836712"/>
            <a:ext cx="115212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lyska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43608" y="2359936"/>
            <a:ext cx="1193704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lísá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11056" y="2359936"/>
            <a:ext cx="115212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lysá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76056" y="2359936"/>
            <a:ext cx="115212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líčí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48264" y="2359936"/>
            <a:ext cx="115212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lýčí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311860" y="3717032"/>
            <a:ext cx="122413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líže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076056" y="3717032"/>
            <a:ext cx="115212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lyže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34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 e š e n 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</a:t>
            </a:r>
            <a:r>
              <a:rPr lang="cs-CZ" sz="5100" dirty="0" smtClean="0"/>
              <a:t>Mezi přáteli se </a:t>
            </a:r>
            <a:r>
              <a:rPr lang="cs-CZ" sz="5100" dirty="0" smtClean="0">
                <a:solidFill>
                  <a:srgbClr val="FF0000"/>
                </a:solidFill>
              </a:rPr>
              <a:t>blýská </a:t>
            </a:r>
            <a:r>
              <a:rPr lang="cs-CZ" sz="5100" dirty="0" smtClean="0"/>
              <a:t>svým uměním.</a:t>
            </a:r>
          </a:p>
          <a:p>
            <a:pPr marL="0" indent="0">
              <a:buNone/>
            </a:pPr>
            <a:r>
              <a:rPr lang="cs-CZ" sz="5100" dirty="0"/>
              <a:t> </a:t>
            </a:r>
            <a:r>
              <a:rPr lang="cs-CZ" sz="5100" dirty="0" smtClean="0"/>
              <a:t>    Z </a:t>
            </a:r>
            <a:r>
              <a:rPr lang="cs-CZ" sz="5100" dirty="0" smtClean="0">
                <a:solidFill>
                  <a:srgbClr val="FF0000"/>
                </a:solidFill>
              </a:rPr>
              <a:t>blízké</a:t>
            </a:r>
            <a:r>
              <a:rPr lang="cs-CZ" sz="5100" dirty="0" smtClean="0"/>
              <a:t> vesnice byl slyšet štěkot psů.</a:t>
            </a:r>
          </a:p>
          <a:p>
            <a:pPr marL="0" indent="0">
              <a:buNone/>
            </a:pPr>
            <a:r>
              <a:rPr lang="cs-CZ" sz="5100" dirty="0" smtClean="0"/>
              <a:t>     Na </a:t>
            </a:r>
            <a:r>
              <a:rPr lang="cs-CZ" sz="5100" dirty="0"/>
              <a:t>řece jsem pozoroval </a:t>
            </a:r>
            <a:r>
              <a:rPr lang="cs-CZ" sz="5100" dirty="0" smtClean="0"/>
              <a:t> </a:t>
            </a:r>
            <a:r>
              <a:rPr lang="cs-CZ" sz="5100" dirty="0" smtClean="0">
                <a:solidFill>
                  <a:srgbClr val="FF0000"/>
                </a:solidFill>
              </a:rPr>
              <a:t>lysku</a:t>
            </a:r>
            <a:r>
              <a:rPr lang="cs-CZ" sz="5100" dirty="0" smtClean="0"/>
              <a:t> se svými kachňaty. </a:t>
            </a:r>
          </a:p>
          <a:p>
            <a:pPr marL="0" indent="0">
              <a:buNone/>
            </a:pPr>
            <a:r>
              <a:rPr lang="cs-CZ" sz="5100" dirty="0"/>
              <a:t> </a:t>
            </a:r>
            <a:r>
              <a:rPr lang="cs-CZ" sz="5100" dirty="0" smtClean="0"/>
              <a:t>    V </a:t>
            </a:r>
            <a:r>
              <a:rPr lang="cs-CZ" sz="5100" dirty="0"/>
              <a:t>rohu zahrady roste </a:t>
            </a:r>
            <a:r>
              <a:rPr lang="cs-CZ" sz="5100" dirty="0" smtClean="0"/>
              <a:t>veliká </a:t>
            </a:r>
            <a:r>
              <a:rPr lang="cs-CZ" sz="5100" dirty="0" smtClean="0">
                <a:solidFill>
                  <a:srgbClr val="FF0000"/>
                </a:solidFill>
              </a:rPr>
              <a:t>líska</a:t>
            </a:r>
            <a:r>
              <a:rPr lang="cs-CZ" sz="5100" dirty="0" smtClean="0"/>
              <a:t>.</a:t>
            </a:r>
          </a:p>
          <a:p>
            <a:pPr marL="0" indent="0">
              <a:buNone/>
            </a:pPr>
            <a:r>
              <a:rPr lang="cs-CZ" sz="5100" dirty="0"/>
              <a:t> </a:t>
            </a:r>
            <a:r>
              <a:rPr lang="cs-CZ" sz="5100" dirty="0" smtClean="0"/>
              <a:t>    </a:t>
            </a:r>
            <a:r>
              <a:rPr lang="cs-CZ" sz="5100" dirty="0"/>
              <a:t>Mláďata králíků se rodí </a:t>
            </a:r>
            <a:r>
              <a:rPr lang="cs-CZ" sz="5100" dirty="0" smtClean="0">
                <a:solidFill>
                  <a:srgbClr val="FF0000"/>
                </a:solidFill>
              </a:rPr>
              <a:t>lysá</a:t>
            </a:r>
            <a:r>
              <a:rPr lang="cs-CZ" sz="5100" dirty="0" smtClean="0"/>
              <a:t>.</a:t>
            </a:r>
            <a:endParaRPr lang="cs-CZ" sz="5100" dirty="0"/>
          </a:p>
          <a:p>
            <a:pPr marL="0" indent="0">
              <a:buNone/>
            </a:pPr>
            <a:r>
              <a:rPr lang="cs-CZ" sz="5100" dirty="0" smtClean="0"/>
              <a:t>     Kočička </a:t>
            </a:r>
            <a:r>
              <a:rPr lang="cs-CZ" sz="5100" dirty="0"/>
              <a:t>se </a:t>
            </a:r>
            <a:r>
              <a:rPr lang="cs-CZ" sz="5100" dirty="0" smtClean="0">
                <a:solidFill>
                  <a:srgbClr val="FF0000"/>
                </a:solidFill>
              </a:rPr>
              <a:t>lísá</a:t>
            </a:r>
            <a:r>
              <a:rPr lang="cs-CZ" sz="5100" dirty="0" smtClean="0"/>
              <a:t> </a:t>
            </a:r>
            <a:r>
              <a:rPr lang="cs-CZ" sz="5100" dirty="0"/>
              <a:t>k mojí mamince.</a:t>
            </a:r>
          </a:p>
          <a:p>
            <a:pPr marL="0" indent="0">
              <a:buNone/>
            </a:pPr>
            <a:r>
              <a:rPr lang="cs-CZ" sz="5100" dirty="0"/>
              <a:t> </a:t>
            </a:r>
            <a:r>
              <a:rPr lang="cs-CZ" sz="5100" dirty="0" smtClean="0"/>
              <a:t>    Koupila </a:t>
            </a:r>
            <a:r>
              <a:rPr lang="cs-CZ" sz="5100" dirty="0"/>
              <a:t>jsem si k vodě kabelu z </a:t>
            </a:r>
            <a:r>
              <a:rPr lang="cs-CZ" sz="5100" dirty="0" smtClean="0">
                <a:solidFill>
                  <a:srgbClr val="FF0000"/>
                </a:solidFill>
              </a:rPr>
              <a:t>lýčí</a:t>
            </a:r>
            <a:r>
              <a:rPr lang="cs-CZ" sz="5100" dirty="0" smtClean="0"/>
              <a:t>.</a:t>
            </a:r>
            <a:endParaRPr lang="cs-CZ" sz="5100" dirty="0"/>
          </a:p>
          <a:p>
            <a:pPr marL="0" indent="0">
              <a:buNone/>
            </a:pPr>
            <a:r>
              <a:rPr lang="cs-CZ" sz="5100" dirty="0" smtClean="0"/>
              <a:t>     Babička </a:t>
            </a:r>
            <a:r>
              <a:rPr lang="cs-CZ" sz="5100" dirty="0"/>
              <a:t>nám často </a:t>
            </a:r>
            <a:r>
              <a:rPr lang="cs-CZ" sz="5100" dirty="0" smtClean="0">
                <a:solidFill>
                  <a:srgbClr val="FF0000"/>
                </a:solidFill>
              </a:rPr>
              <a:t>líčí</a:t>
            </a:r>
            <a:r>
              <a:rPr lang="cs-CZ" sz="5100" dirty="0" smtClean="0"/>
              <a:t> </a:t>
            </a:r>
            <a:r>
              <a:rPr lang="cs-CZ" sz="5100" dirty="0"/>
              <a:t>příběhy z dětství.</a:t>
            </a:r>
          </a:p>
          <a:p>
            <a:pPr marL="0" indent="0">
              <a:buNone/>
            </a:pPr>
            <a:r>
              <a:rPr lang="cs-CZ" sz="5100" dirty="0" smtClean="0"/>
              <a:t>     K </a:t>
            </a:r>
            <a:r>
              <a:rPr lang="cs-CZ" sz="5100" dirty="0"/>
              <a:t>Vánocům si přeji nové </a:t>
            </a:r>
            <a:r>
              <a:rPr lang="cs-CZ" sz="5100" dirty="0" smtClean="0">
                <a:solidFill>
                  <a:srgbClr val="FF0000"/>
                </a:solidFill>
              </a:rPr>
              <a:t>lyže</a:t>
            </a:r>
            <a:r>
              <a:rPr lang="cs-CZ" sz="5100" dirty="0" smtClean="0"/>
              <a:t>.</a:t>
            </a:r>
            <a:endParaRPr lang="cs-CZ" sz="5100" dirty="0"/>
          </a:p>
          <a:p>
            <a:pPr marL="0" indent="0">
              <a:buNone/>
            </a:pPr>
            <a:r>
              <a:rPr lang="cs-CZ" sz="5100" dirty="0" smtClean="0"/>
              <a:t>     Pes si </a:t>
            </a:r>
            <a:r>
              <a:rPr lang="cs-CZ" sz="5100" dirty="0" smtClean="0">
                <a:solidFill>
                  <a:srgbClr val="FF0000"/>
                </a:solidFill>
              </a:rPr>
              <a:t>líže</a:t>
            </a:r>
            <a:r>
              <a:rPr lang="cs-CZ" sz="5100" dirty="0" smtClean="0"/>
              <a:t> poraněnou </a:t>
            </a:r>
            <a:r>
              <a:rPr lang="cs-CZ" sz="5100" dirty="0"/>
              <a:t>tlapku.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91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252</Words>
  <Application>Microsoft Office PowerPoint</Application>
  <PresentationFormat>Předvádění na obrazovce (4:3)</PresentationFormat>
  <Paragraphs>65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 n o t a c e </vt:lpstr>
      <vt:lpstr>Doplň do vět vhodná slova z nabídky.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Ř e š e n 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Postupová Alena</dc:creator>
  <cp:lastModifiedBy>Alena</cp:lastModifiedBy>
  <cp:revision>27</cp:revision>
  <cp:lastPrinted>2011-11-07T13:07:31Z</cp:lastPrinted>
  <dcterms:created xsi:type="dcterms:W3CDTF">2011-11-02T10:29:00Z</dcterms:created>
  <dcterms:modified xsi:type="dcterms:W3CDTF">2012-02-16T19:02:30Z</dcterms:modified>
</cp:coreProperties>
</file>