
<file path=[Content_Types].xml><?xml version="1.0" encoding="utf-8"?>
<Types xmlns="http://schemas.openxmlformats.org/package/2006/content-types">
  <Default Extension="bmp" ContentType="image/bmp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CDAD3A9-213A-451C-A163-A9EFC178EA23}" type="datetimeFigureOut">
              <a:rPr lang="cs-CZ" smtClean="0"/>
              <a:t>10.6.2011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1CD2114-30FD-41F0-9E01-8DF63B03EC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VÝRAZY - procvičování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MZ 1VY_32_INOVACE_20_M-Celá čísla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157192"/>
            <a:ext cx="2719183" cy="80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94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3"/>
            <a:ext cx="3096460" cy="529283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(2.5-10)+6=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43608" y="3212976"/>
            <a:ext cx="309646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2.(5-10)+6=</a:t>
            </a: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43608" y="4077072"/>
            <a:ext cx="309646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2.</a:t>
            </a:r>
            <a:r>
              <a:rPr lang="en-US" sz="2800" dirty="0" smtClean="0"/>
              <a:t>[</a:t>
            </a:r>
            <a:r>
              <a:rPr lang="cs-CZ" sz="2800" dirty="0" smtClean="0"/>
              <a:t>5-(10+6)</a:t>
            </a:r>
            <a:r>
              <a:rPr lang="en-US" sz="2800" dirty="0" smtClean="0"/>
              <a:t>]</a:t>
            </a:r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043608" y="4869160"/>
            <a:ext cx="309646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2.5-10+6=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27984" y="2299470"/>
            <a:ext cx="108012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427984" y="3212975"/>
            <a:ext cx="108012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-4</a:t>
            </a:r>
            <a:endParaRPr lang="cs-CZ" sz="28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427984" y="4077072"/>
            <a:ext cx="108012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-22</a:t>
            </a:r>
            <a:endParaRPr lang="cs-CZ" sz="28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427984" y="4869160"/>
            <a:ext cx="1080120" cy="52928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360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výrazu místo </a:t>
            </a:r>
            <a:r>
              <a:rPr lang="cs-CZ" dirty="0"/>
              <a:t>☺</a:t>
            </a:r>
            <a:r>
              <a:rPr lang="cs-CZ" dirty="0" smtClean="0"/>
              <a:t> libovolné číslo a </a:t>
            </a:r>
            <a:r>
              <a:rPr lang="cs-CZ" dirty="0" smtClean="0"/>
              <a:t>vypočítej hodnotu výrazu: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4464612" cy="350897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b="1" dirty="0" smtClean="0"/>
              <a:t>A) (☺ -☺). </a:t>
            </a:r>
            <a:r>
              <a:rPr lang="cs-CZ" sz="2800" b="1" dirty="0"/>
              <a:t>☺ </a:t>
            </a:r>
            <a:r>
              <a:rPr lang="cs-CZ" sz="2800" b="1" dirty="0" smtClean="0"/>
              <a:t>+</a:t>
            </a:r>
            <a:r>
              <a:rPr lang="cs-CZ" sz="2800" b="1" dirty="0"/>
              <a:t> </a:t>
            </a:r>
            <a:r>
              <a:rPr lang="cs-CZ" sz="2800" b="1" dirty="0" smtClean="0"/>
              <a:t>☺=</a:t>
            </a:r>
          </a:p>
          <a:p>
            <a:endParaRPr lang="cs-CZ" sz="2800" b="1" dirty="0"/>
          </a:p>
          <a:p>
            <a:r>
              <a:rPr lang="cs-CZ" sz="2800" b="1" dirty="0" smtClean="0"/>
              <a:t>B) ☺-(☺.</a:t>
            </a:r>
            <a:r>
              <a:rPr lang="cs-CZ" sz="2800" b="1" dirty="0"/>
              <a:t> </a:t>
            </a:r>
            <a:r>
              <a:rPr lang="cs-CZ" sz="2800" b="1" dirty="0" smtClean="0"/>
              <a:t>☺)+</a:t>
            </a:r>
            <a:r>
              <a:rPr lang="cs-CZ" sz="2800" b="1" dirty="0"/>
              <a:t> </a:t>
            </a:r>
            <a:r>
              <a:rPr lang="cs-CZ" sz="2800" b="1" dirty="0" smtClean="0"/>
              <a:t>☺=</a:t>
            </a:r>
          </a:p>
          <a:p>
            <a:endParaRPr lang="cs-CZ" sz="2800" b="1" dirty="0"/>
          </a:p>
          <a:p>
            <a:r>
              <a:rPr lang="cs-CZ" sz="2800" b="1" dirty="0" smtClean="0"/>
              <a:t>C) ☺-</a:t>
            </a:r>
            <a:r>
              <a:rPr lang="cs-CZ" sz="2800" b="1" dirty="0"/>
              <a:t> </a:t>
            </a:r>
            <a:r>
              <a:rPr lang="cs-CZ" sz="2800" b="1" dirty="0" smtClean="0"/>
              <a:t>☺.</a:t>
            </a:r>
            <a:r>
              <a:rPr lang="cs-CZ" sz="2800" b="1" dirty="0"/>
              <a:t> </a:t>
            </a:r>
            <a:r>
              <a:rPr lang="cs-CZ" sz="2800" b="1" dirty="0" smtClean="0"/>
              <a:t>(☺+</a:t>
            </a:r>
            <a:r>
              <a:rPr lang="cs-CZ" sz="2800" b="1" dirty="0"/>
              <a:t> </a:t>
            </a:r>
            <a:r>
              <a:rPr lang="cs-CZ" sz="2800" b="1" dirty="0" smtClean="0"/>
              <a:t>☺)=</a:t>
            </a:r>
          </a:p>
          <a:p>
            <a:endParaRPr lang="cs-CZ" sz="2800" b="1" dirty="0"/>
          </a:p>
          <a:p>
            <a:r>
              <a:rPr lang="cs-CZ" sz="2800" b="1" dirty="0" smtClean="0"/>
              <a:t>D) ☺-</a:t>
            </a:r>
            <a:r>
              <a:rPr lang="cs-CZ" sz="2800" b="1" dirty="0"/>
              <a:t> </a:t>
            </a:r>
            <a:r>
              <a:rPr lang="cs-CZ" sz="2800" b="1" dirty="0" smtClean="0"/>
              <a:t>☺.</a:t>
            </a:r>
            <a:r>
              <a:rPr lang="cs-CZ" sz="2800" b="1" dirty="0"/>
              <a:t> </a:t>
            </a:r>
            <a:r>
              <a:rPr lang="cs-CZ" sz="2800" b="1" dirty="0" smtClean="0"/>
              <a:t>☺+</a:t>
            </a:r>
            <a:r>
              <a:rPr lang="cs-CZ" sz="2800" b="1" dirty="0"/>
              <a:t> </a:t>
            </a:r>
            <a:r>
              <a:rPr lang="cs-CZ" sz="2800" b="1" dirty="0" smtClean="0"/>
              <a:t>☺=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3823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Oprav chybné výrazy: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3384491" cy="297755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(2-8).7+6:3=-44</a:t>
            </a:r>
          </a:p>
          <a:p>
            <a:r>
              <a:rPr lang="en-US" b="1" dirty="0" smtClean="0"/>
              <a:t>[2-</a:t>
            </a:r>
            <a:r>
              <a:rPr lang="cs-CZ" b="1" dirty="0" smtClean="0"/>
              <a:t>(8.7+6)</a:t>
            </a:r>
            <a:r>
              <a:rPr lang="en-US" b="1" dirty="0" smtClean="0"/>
              <a:t>]</a:t>
            </a:r>
            <a:r>
              <a:rPr lang="cs-CZ" b="1" dirty="0" smtClean="0"/>
              <a:t>:3=20</a:t>
            </a:r>
          </a:p>
          <a:p>
            <a:r>
              <a:rPr lang="en-US" b="1" dirty="0" smtClean="0"/>
              <a:t>[</a:t>
            </a:r>
            <a:r>
              <a:rPr lang="cs-CZ" b="1" dirty="0" smtClean="0"/>
              <a:t>5+4.(-3+5)</a:t>
            </a:r>
            <a:r>
              <a:rPr lang="en-US" b="1" dirty="0" smtClean="0"/>
              <a:t>]</a:t>
            </a:r>
            <a:r>
              <a:rPr lang="cs-CZ" b="1" dirty="0" smtClean="0"/>
              <a:t>-20=-7</a:t>
            </a:r>
          </a:p>
          <a:p>
            <a:r>
              <a:rPr lang="cs-CZ" b="1" dirty="0" smtClean="0"/>
              <a:t>5+4.(-3)+5-20=-42</a:t>
            </a:r>
          </a:p>
          <a:p>
            <a:r>
              <a:rPr lang="cs-CZ" b="1" dirty="0" smtClean="0"/>
              <a:t>12:(4-8)+3.3=6</a:t>
            </a:r>
          </a:p>
          <a:p>
            <a:r>
              <a:rPr lang="cs-CZ" b="1" dirty="0" smtClean="0"/>
              <a:t>5+3.7-45:5=47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0" y="2348881"/>
            <a:ext cx="3600400" cy="2952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i="1" u="sng" dirty="0" smtClean="0">
                <a:solidFill>
                  <a:schemeClr val="bg1"/>
                </a:solidFill>
              </a:rPr>
              <a:t>(2-8).7+6:3=-40</a:t>
            </a:r>
          </a:p>
          <a:p>
            <a:r>
              <a:rPr lang="en-US" b="1" i="1" dirty="0">
                <a:solidFill>
                  <a:schemeClr val="bg1"/>
                </a:solidFill>
              </a:rPr>
              <a:t>[</a:t>
            </a:r>
            <a:r>
              <a:rPr lang="en-US" b="1" i="1" u="sng" dirty="0">
                <a:solidFill>
                  <a:schemeClr val="bg1"/>
                </a:solidFill>
              </a:rPr>
              <a:t>2-</a:t>
            </a:r>
            <a:r>
              <a:rPr lang="cs-CZ" b="1" i="1" u="sng" dirty="0">
                <a:solidFill>
                  <a:schemeClr val="bg1"/>
                </a:solidFill>
              </a:rPr>
              <a:t>(8.7+6)</a:t>
            </a:r>
            <a:r>
              <a:rPr lang="en-US" b="1" i="1" u="sng" dirty="0">
                <a:solidFill>
                  <a:schemeClr val="bg1"/>
                </a:solidFill>
              </a:rPr>
              <a:t>]</a:t>
            </a:r>
            <a:r>
              <a:rPr lang="cs-CZ" b="1" i="1" u="sng" dirty="0">
                <a:solidFill>
                  <a:schemeClr val="bg1"/>
                </a:solidFill>
              </a:rPr>
              <a:t>:3</a:t>
            </a:r>
            <a:r>
              <a:rPr lang="cs-CZ" b="1" i="1" u="sng" dirty="0" smtClean="0">
                <a:solidFill>
                  <a:schemeClr val="bg1"/>
                </a:solidFill>
              </a:rPr>
              <a:t>=-20</a:t>
            </a:r>
            <a:endParaRPr lang="cs-CZ" b="1" i="1" u="sng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[</a:t>
            </a:r>
            <a:r>
              <a:rPr lang="cs-CZ" b="1" dirty="0">
                <a:solidFill>
                  <a:schemeClr val="bg1"/>
                </a:solidFill>
              </a:rPr>
              <a:t>5+4.(-3+5)</a:t>
            </a:r>
            <a:r>
              <a:rPr lang="en-US" b="1" dirty="0">
                <a:solidFill>
                  <a:schemeClr val="bg1"/>
                </a:solidFill>
              </a:rPr>
              <a:t>]</a:t>
            </a:r>
            <a:r>
              <a:rPr lang="cs-CZ" b="1" dirty="0">
                <a:solidFill>
                  <a:schemeClr val="bg1"/>
                </a:solidFill>
              </a:rPr>
              <a:t>-20=-7</a:t>
            </a:r>
          </a:p>
          <a:p>
            <a:r>
              <a:rPr lang="cs-CZ" b="1" i="1" u="sng" dirty="0">
                <a:solidFill>
                  <a:schemeClr val="bg1"/>
                </a:solidFill>
              </a:rPr>
              <a:t>5+4.(-3)+5-20</a:t>
            </a:r>
            <a:r>
              <a:rPr lang="cs-CZ" b="1" i="1" u="sng" dirty="0" smtClean="0">
                <a:solidFill>
                  <a:schemeClr val="bg1"/>
                </a:solidFill>
              </a:rPr>
              <a:t>=-22</a:t>
            </a:r>
            <a:endParaRPr lang="cs-CZ" b="1" i="1" u="sng" dirty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12:(4-8)+3.3=6</a:t>
            </a:r>
          </a:p>
          <a:p>
            <a:r>
              <a:rPr lang="cs-CZ" b="1" i="1" u="sng" dirty="0" smtClean="0">
                <a:solidFill>
                  <a:schemeClr val="bg1"/>
                </a:solidFill>
              </a:rPr>
              <a:t>5+3.7-45:5=17</a:t>
            </a:r>
            <a:endParaRPr lang="cs-CZ" b="1" i="1" u="sng" dirty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47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Dosaď do výrazu závorky, aby byl výsledek správný: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2339893"/>
            <a:ext cx="3672524" cy="3508977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5.4-6:3-4=-3</a:t>
            </a:r>
          </a:p>
          <a:p>
            <a:r>
              <a:rPr lang="cs-CZ" sz="3200" dirty="0" smtClean="0"/>
              <a:t>8-18:6+3+2=8</a:t>
            </a:r>
          </a:p>
          <a:p>
            <a:r>
              <a:rPr lang="cs-CZ" sz="3200" dirty="0" smtClean="0"/>
              <a:t>5+20:5=5</a:t>
            </a:r>
          </a:p>
          <a:p>
            <a:r>
              <a:rPr lang="cs-CZ" sz="3200" dirty="0" smtClean="0"/>
              <a:t>2.12:4+6=18</a:t>
            </a:r>
            <a:endParaRPr lang="cs-CZ" sz="3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627784" y="2329696"/>
            <a:ext cx="3672524" cy="35089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>
                <a:solidFill>
                  <a:schemeClr val="bg1"/>
                </a:solidFill>
              </a:rPr>
              <a:t>(</a:t>
            </a:r>
            <a:r>
              <a:rPr lang="cs-CZ" sz="3200" dirty="0" smtClean="0">
                <a:solidFill>
                  <a:schemeClr val="bg1"/>
                </a:solidFill>
              </a:rPr>
              <a:t>5.4-6):3-4=-3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8-18:(6+3)+2=8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(5+20):5=5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2.(12:4+6)=18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87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 procvičování učiva výrazy s celými čísly.</a:t>
            </a:r>
          </a:p>
          <a:p>
            <a:endParaRPr lang="cs-CZ" dirty="0"/>
          </a:p>
          <a:p>
            <a:r>
              <a:rPr lang="cs-CZ" dirty="0" smtClean="0"/>
              <a:t>Autor: Eva Staroveská, ZŠ Trnava okr. Zlín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2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</TotalTime>
  <Words>226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VÝRAZY - procvičování</vt:lpstr>
      <vt:lpstr>Vypočítej:</vt:lpstr>
      <vt:lpstr>Doplň do výrazu místo ☺ libovolné číslo a vypočítej hodnotu výrazu:</vt:lpstr>
      <vt:lpstr>Oprav chybné výrazy:</vt:lpstr>
      <vt:lpstr>Dosaď do výrazu závorky, aby byl výsledek správný:</vt:lpstr>
      <vt:lpstr>Anotace</vt:lpstr>
    </vt:vector>
  </TitlesOfParts>
  <Company>q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 - procvičování</dc:title>
  <dc:creator>e</dc:creator>
  <cp:lastModifiedBy>Ucitel</cp:lastModifiedBy>
  <cp:revision>5</cp:revision>
  <dcterms:created xsi:type="dcterms:W3CDTF">2011-06-07T17:10:27Z</dcterms:created>
  <dcterms:modified xsi:type="dcterms:W3CDTF">2011-06-10T08:57:54Z</dcterms:modified>
</cp:coreProperties>
</file>