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-72"/>
      </p:cViewPr>
      <p:guideLst>
        <p:guide orient="horz" pos="2160"/>
        <p:guide pos="2880"/>
      </p:guideLst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3F36EC-1DE4-4CE2-A2E2-085B0FE969EF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A56B62-39BD-4167-B3DC-174124B547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5578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CCF35-936D-4C22-8FE1-2DBE301DD58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chemeClr val="accent6">
                <a:lumMod val="60000"/>
                <a:lumOff val="40000"/>
              </a:schemeClr>
            </a:gs>
            <a:gs pos="68000">
              <a:schemeClr val="accent6">
                <a:lumMod val="75000"/>
              </a:schemeClr>
            </a:gs>
            <a:gs pos="100000">
              <a:schemeClr val="accent6">
                <a:lumMod val="50000"/>
                <a:alpha val="84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B6BD3E-B3E9-4401-8307-CDDF13EDC95A}" type="datetimeFigureOut">
              <a:rPr lang="cs-CZ" smtClean="0"/>
              <a:pPr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B4BD28-39FA-4019-AEE6-030650D371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Documents%20and%20Settings\Jarda\Plocha\HUSITSTV&#205;\T&#193;BOR.wmv" TargetMode="Externa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ideo" Target="file:///C:\Documents%20and%20Settings\Jarda\Plocha\HUSITSTV&#205;\JAN%20&#381;I&#381;KA%20(1955)%20%20%20Battle%20of%20Sudomer%202.wmv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aborsko.cz/docstore/Image/Turista/vlajka.jpg" TargetMode="External"/><Relationship Id="rId13" Type="http://schemas.openxmlformats.org/officeDocument/2006/relationships/hyperlink" Target="http://ulice.tyden.cz/obrazek/201110/4ea1618663985/crop-77045-lpo2c8e6d-pro48743.jpg" TargetMode="External"/><Relationship Id="rId3" Type="http://schemas.openxmlformats.org/officeDocument/2006/relationships/hyperlink" Target="http://www.il-rinascimento.it/homepage/personaggi/img/hus_jan.JPG" TargetMode="External"/><Relationship Id="rId7" Type="http://schemas.openxmlformats.org/officeDocument/2006/relationships/hyperlink" Target="http://maps.google.cz/" TargetMode="External"/><Relationship Id="rId12" Type="http://schemas.openxmlformats.org/officeDocument/2006/relationships/hyperlink" Target="http://upload.wikimedia.org/wikipedia/commons/d/d3/Pam%C3%A1tn%C3%ADk_Jana_%C5%BDi%C5%BEky_u_Sudom%C4%9B%C5%99e_(2)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1.jxs.cz/188/943/ea826d39ea_32975918_o2.jpg" TargetMode="External"/><Relationship Id="rId11" Type="http://schemas.openxmlformats.org/officeDocument/2006/relationships/hyperlink" Target="http://extranet.kr-vysocina.cz/turista/galerie/galleries/T2%20Z%20Pribyslavi%20udol/F54-030-Zizkova-mohyla_v.jpg" TargetMode="External"/><Relationship Id="rId5" Type="http://schemas.openxmlformats.org/officeDocument/2006/relationships/hyperlink" Target="http://husiti.cz/ccshpd/images/kalich_hits.gif" TargetMode="External"/><Relationship Id="rId15" Type="http://schemas.openxmlformats.org/officeDocument/2006/relationships/hyperlink" Target="http://www.os-obroda.cz/grafika/clanky/jan-hus-betlem.jpg" TargetMode="External"/><Relationship Id="rId10" Type="http://schemas.openxmlformats.org/officeDocument/2006/relationships/hyperlink" Target="http://upload.wikimedia.org/wikipedia/commons/thumb/b/b6/Hussitenf%C3%BChrer_Jan_Zizka.jpg/220px-Hussitenf%C3%BChrer_Jan_Zizka.jpg" TargetMode="External"/><Relationship Id="rId4" Type="http://schemas.openxmlformats.org/officeDocument/2006/relationships/hyperlink" Target="http://ckostelec.ccshhk.cz/pic/kalich.gif" TargetMode="External"/><Relationship Id="rId9" Type="http://schemas.openxmlformats.org/officeDocument/2006/relationships/hyperlink" Target="http://www.quido.cz/osobnosti/images/zizka_1.jpg" TargetMode="External"/><Relationship Id="rId14" Type="http://schemas.openxmlformats.org/officeDocument/2006/relationships/hyperlink" Target="http://mm.denik.cz/63/31/betlemske_kot876_denik_clanek_solo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paeyIbk8N8&amp;feature=autoplay&amp;list=PLD59BB92382794223&amp;lf=results_main&amp;index=6&amp;playnext=2" TargetMode="External"/><Relationship Id="rId2" Type="http://schemas.openxmlformats.org/officeDocument/2006/relationships/hyperlink" Target="http://www.cestykrajem.cz/katalog/dle-lokalit/objekty/mesto-tabor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57250" y="1397000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prostřednictvím  prezentace seznamují s obdobím HUSITSTVÍ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únor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Husitství         DUM - 11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744793"/>
            <a:ext cx="7772400" cy="1470025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HUSITSTVÍ</a:t>
            </a:r>
            <a:r>
              <a:rPr lang="cs-CZ" sz="8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  <a:reflection blurRad="6350" stA="55000" endA="300" endPos="45500" dir="5400000" sy="-100000" algn="bl" rotWithShape="0"/>
                </a:effectLst>
              </a:rPr>
              <a:t> </a:t>
            </a:r>
          </a:p>
        </p:txBody>
      </p:sp>
      <p:sp>
        <p:nvSpPr>
          <p:cNvPr id="3075" name="TextovéPole 2"/>
          <p:cNvSpPr txBox="1">
            <a:spLocks noChangeArrowheads="1"/>
          </p:cNvSpPr>
          <p:nvPr/>
        </p:nvSpPr>
        <p:spPr bwMode="auto">
          <a:xfrm>
            <a:off x="3924300" y="4130675"/>
            <a:ext cx="12192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DUM - 11 </a:t>
            </a:r>
          </a:p>
        </p:txBody>
      </p:sp>
      <p:pic>
        <p:nvPicPr>
          <p:cNvPr id="3076" name="Picture 8" descr="http://www.il-rinascimento.it/homepage/personaggi/img/hus_ja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91325" y="428625"/>
            <a:ext cx="1638300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7544" y="632088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96536" y="1052736"/>
            <a:ext cx="3885972" cy="5805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4717032" y="1127770"/>
            <a:ext cx="4445269" cy="57302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gradFill flip="none" rotWithShape="1">
                  <a:gsLst>
                    <a:gs pos="0">
                      <a:srgbClr val="00B0F0">
                        <a:shade val="30000"/>
                        <a:satMod val="115000"/>
                      </a:srgbClr>
                    </a:gs>
                    <a:gs pos="50000">
                      <a:srgbClr val="00B0F0">
                        <a:shade val="67500"/>
                        <a:satMod val="115000"/>
                      </a:srgbClr>
                    </a:gs>
                    <a:gs pos="100000">
                      <a:srgbClr val="00B0F0">
                        <a:shade val="100000"/>
                        <a:satMod val="115000"/>
                      </a:srgbClr>
                    </a:gs>
                  </a:gsLst>
                  <a:path path="circle">
                    <a:fillToRect l="100000" b="100000"/>
                  </a:path>
                  <a:tileRect t="-100000" r="-100000"/>
                </a:gradFill>
              </a:rPr>
              <a:t>MISTR JAN HUS </a:t>
            </a:r>
          </a:p>
        </p:txBody>
      </p:sp>
      <p:sp>
        <p:nvSpPr>
          <p:cNvPr id="4101" name="TextovéPole 3"/>
          <p:cNvSpPr txBox="1">
            <a:spLocks noChangeArrowheads="1"/>
          </p:cNvSpPr>
          <p:nvPr/>
        </p:nvSpPr>
        <p:spPr bwMode="auto">
          <a:xfrm>
            <a:off x="323850" y="1773238"/>
            <a:ext cx="7939088" cy="350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200">
                <a:solidFill>
                  <a:srgbClr val="FFFF00"/>
                </a:solidFill>
                <a:latin typeface="Calibri" pitchFamily="34" charset="0"/>
              </a:rPr>
              <a:t>profesor na  pražské univerzitě </a:t>
            </a:r>
          </a:p>
          <a:p>
            <a:pPr>
              <a:buFont typeface="Wingdings" pitchFamily="2" charset="2"/>
              <a:buChar char="§"/>
            </a:pPr>
            <a:endParaRPr lang="cs-CZ" sz="3200">
              <a:solidFill>
                <a:srgbClr val="FFFF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200">
                <a:solidFill>
                  <a:srgbClr val="FFFF00"/>
                </a:solidFill>
                <a:latin typeface="Calibri" pitchFamily="34" charset="0"/>
              </a:rPr>
              <a:t>kritik církve </a:t>
            </a:r>
          </a:p>
          <a:p>
            <a:pPr>
              <a:buFont typeface="Wingdings" pitchFamily="2" charset="2"/>
              <a:buChar char="§"/>
            </a:pPr>
            <a:endParaRPr lang="cs-CZ" sz="3200">
              <a:solidFill>
                <a:srgbClr val="FFFF00"/>
              </a:solidFill>
              <a:latin typeface="Calibri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3200">
                <a:solidFill>
                  <a:srgbClr val="FFFF00"/>
                </a:solidFill>
                <a:latin typeface="Calibri" pitchFamily="34" charset="0"/>
              </a:rPr>
              <a:t>kázal v Betlémské kapli, odkud vyzýval církev, </a:t>
            </a:r>
          </a:p>
          <a:p>
            <a:r>
              <a:rPr lang="cs-CZ" sz="3200">
                <a:solidFill>
                  <a:srgbClr val="FFFF00"/>
                </a:solidFill>
                <a:latin typeface="Calibri" pitchFamily="34" charset="0"/>
              </a:rPr>
              <a:t>aby se vzdala majetku </a:t>
            </a:r>
            <a:endParaRPr lang="cs-CZ" sz="3200">
              <a:solidFill>
                <a:srgbClr val="FFFF00"/>
              </a:solidFill>
            </a:endParaRPr>
          </a:p>
          <a:p>
            <a:r>
              <a:rPr lang="cs-CZ" sz="3200">
                <a:solidFill>
                  <a:srgbClr val="FFFF00"/>
                </a:solidFill>
                <a:latin typeface="Calibri" pitchFamily="34" charset="0"/>
              </a:rPr>
              <a:t>a pomáhala všem chudým a trpícím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8004 -0.01875 L 0.51284 -0.00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700" y="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3.7037E-7 L -0.4802 0.0074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00" y="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B0F0"/>
                </a:solidFill>
              </a:rPr>
              <a:t>HUSICKÉ BOUŘE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husité – lidé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kteří se hlásili k učení J. Husa </a:t>
            </a:r>
          </a:p>
          <a:p>
            <a:pPr eaLnBrk="1" hangingPunct="1"/>
            <a:r>
              <a:rPr lang="cs-CZ" smtClean="0"/>
              <a:t> spojoval je </a:t>
            </a:r>
            <a:r>
              <a:rPr lang="cs-CZ" b="1" u="sng" smtClean="0"/>
              <a:t>SYMBOL KALICHA</a:t>
            </a:r>
          </a:p>
          <a:p>
            <a:pPr eaLnBrk="1" hangingPunct="1"/>
            <a:endParaRPr lang="cs-CZ" b="1" u="sng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18375" r="21619"/>
          <a:stretch>
            <a:fillRect/>
          </a:stretch>
        </p:blipFill>
        <p:spPr bwMode="auto">
          <a:xfrm>
            <a:off x="467544" y="2924944"/>
            <a:ext cx="2232248" cy="27900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2924944"/>
            <a:ext cx="1440160" cy="28353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2924944"/>
            <a:ext cx="1656184" cy="28123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1" y="2924944"/>
            <a:ext cx="1753919" cy="28083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B0F0"/>
                </a:solidFill>
              </a:rPr>
              <a:t>JIŽNÍ ČECHY</a:t>
            </a:r>
          </a:p>
        </p:txBody>
      </p:sp>
      <p:sp>
        <p:nvSpPr>
          <p:cNvPr id="7" name="Šipka doprava 6"/>
          <p:cNvSpPr/>
          <p:nvPr/>
        </p:nvSpPr>
        <p:spPr>
          <a:xfrm>
            <a:off x="6516216" y="2996952"/>
            <a:ext cx="1656184" cy="720080"/>
          </a:xfrm>
          <a:prstGeom prst="rightArrow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lin ang="8100000" scaled="1"/>
            <a:tileRect/>
          </a:gradFill>
          <a:scene3d>
            <a:camera prst="isometricOffAxis2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" name="Skupina 10"/>
          <p:cNvGrpSpPr>
            <a:grpSpLocks/>
          </p:cNvGrpSpPr>
          <p:nvPr/>
        </p:nvGrpSpPr>
        <p:grpSpPr bwMode="auto">
          <a:xfrm>
            <a:off x="468313" y="1412875"/>
            <a:ext cx="8388350" cy="4679950"/>
            <a:chOff x="-252536" y="1772816"/>
            <a:chExt cx="9028003" cy="4824536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/>
            <a:srcRect l="7043" t="37225" r="11816" b="11863"/>
            <a:stretch>
              <a:fillRect/>
            </a:stretch>
          </p:blipFill>
          <p:spPr bwMode="auto">
            <a:xfrm>
              <a:off x="-252536" y="1772816"/>
              <a:ext cx="9028003" cy="4824536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sp>
          <p:nvSpPr>
            <p:cNvPr id="9" name="Šipka doprava 8"/>
            <p:cNvSpPr/>
            <p:nvPr/>
          </p:nvSpPr>
          <p:spPr>
            <a:xfrm>
              <a:off x="6263681" y="3501008"/>
              <a:ext cx="1656184" cy="720080"/>
            </a:xfrm>
            <a:prstGeom prst="rightArrow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8100000" scaled="1"/>
              <a:tileRect/>
            </a:gradFill>
            <a:scene3d>
              <a:camera prst="isometricOffAxis2Left"/>
              <a:lightRig rig="threePt" dir="t"/>
            </a:scene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B0F0"/>
                </a:solidFill>
              </a:rPr>
              <a:t>JIŽNÍ ČECHY - Tábor</a:t>
            </a:r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539750" y="1196975"/>
            <a:ext cx="8229600" cy="452596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   - opevněné město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 ve kterém si měli všichni         	lidé být rovni a žít podle bible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8608" y="0"/>
            <a:ext cx="1885392" cy="12569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2268538" y="3357563"/>
            <a:ext cx="5111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7" name="TÁBOR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214414" y="2500306"/>
            <a:ext cx="6143668" cy="3839793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612560" y="1124744"/>
            <a:ext cx="3719444" cy="57332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19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JAN ŽIŽKA Z TROCNOVA</a:t>
            </a:r>
          </a:p>
        </p:txBody>
      </p:sp>
      <p:sp>
        <p:nvSpPr>
          <p:cNvPr id="819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 eaLnBrk="1" hangingPunct="1"/>
            <a:r>
              <a:rPr lang="cs-CZ" dirty="0" smtClean="0"/>
              <a:t>pocházel z chudého šlechtického rodu </a:t>
            </a:r>
          </a:p>
          <a:p>
            <a:pPr lvl="1" eaLnBrk="1" hangingPunct="1"/>
            <a:r>
              <a:rPr lang="cs-CZ" dirty="0" smtClean="0"/>
              <a:t>zkušený bojovník </a:t>
            </a:r>
          </a:p>
          <a:p>
            <a:pPr lvl="1" eaLnBrk="1" hangingPunct="1"/>
            <a:r>
              <a:rPr lang="cs-CZ" dirty="0" smtClean="0"/>
              <a:t>vůdce husitských vojsk</a:t>
            </a:r>
          </a:p>
          <a:p>
            <a:pPr lvl="1" eaLnBrk="1" hangingPunct="1"/>
            <a:r>
              <a:rPr lang="cs-CZ" dirty="0" smtClean="0"/>
              <a:t>upravoval zemědělské nářadí na husitské zbraně </a:t>
            </a:r>
          </a:p>
          <a:p>
            <a:pPr lvl="1"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 b="4248"/>
          <a:stretch>
            <a:fillRect/>
          </a:stretch>
        </p:blipFill>
        <p:spPr bwMode="auto">
          <a:xfrm>
            <a:off x="899592" y="3693245"/>
            <a:ext cx="3086100" cy="31647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L -0.51041 0.002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500" y="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7030A0"/>
                </a:solidFill>
              </a:rPr>
              <a:t>JAN ŽIŽKA Z TROCNOVA</a:t>
            </a:r>
            <a:endParaRPr lang="cs-CZ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179388" y="1557338"/>
            <a:ext cx="8964612" cy="4525962"/>
          </a:xfrm>
        </p:spPr>
        <p:txBody>
          <a:bodyPr/>
          <a:lstStyle/>
          <a:p>
            <a:pPr eaLnBrk="1" hangingPunct="1"/>
            <a:r>
              <a:rPr lang="cs-CZ" smtClean="0"/>
              <a:t>Nikdy nepoznal porážku </a:t>
            </a:r>
          </a:p>
          <a:p>
            <a:pPr eaLnBrk="1" hangingPunct="1"/>
            <a:r>
              <a:rPr lang="cs-CZ" smtClean="0"/>
              <a:t>Husitská vojska vedl i úplně slepý  až do své smrti 1424</a:t>
            </a:r>
          </a:p>
          <a:p>
            <a:pPr eaLnBrk="1" hangingPunct="1"/>
            <a:r>
              <a:rPr lang="cs-CZ" smtClean="0"/>
              <a:t>Po jeho smrti se  část husitských vojsk nazývala                                    				</a:t>
            </a:r>
            <a:r>
              <a:rPr lang="cs-CZ" b="1" smtClean="0"/>
              <a:t>„sirotci“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3861048"/>
            <a:ext cx="2095500" cy="27908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50825" y="0"/>
            <a:ext cx="8624888" cy="1143000"/>
          </a:xfrm>
        </p:spPr>
        <p:txBody>
          <a:bodyPr/>
          <a:lstStyle/>
          <a:p>
            <a:pPr eaLnBrk="1" hangingPunct="1"/>
            <a:r>
              <a:rPr lang="cs-CZ" sz="4000" b="1" smtClean="0">
                <a:solidFill>
                  <a:srgbClr val="7030A0"/>
                </a:solidFill>
              </a:rPr>
              <a:t>JAN ŽIŽKA Z TROCNOVA -  PAM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</a:rPr>
              <a:t>Á</a:t>
            </a:r>
            <a:r>
              <a:rPr lang="cs-CZ" sz="4000" b="1" smtClean="0">
                <a:solidFill>
                  <a:srgbClr val="7030A0"/>
                </a:solidFill>
              </a:rPr>
              <a:t>TNÍKY </a:t>
            </a:r>
            <a:endParaRPr lang="cs-CZ" sz="4000" smtClean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1538" t="1442" r="21154"/>
          <a:stretch>
            <a:fillRect/>
          </a:stretch>
        </p:blipFill>
        <p:spPr>
          <a:xfrm>
            <a:off x="0" y="1785926"/>
            <a:ext cx="2571736" cy="4883434"/>
          </a:xfrm>
          <a:effectLst>
            <a:softEdge rad="112500"/>
          </a:effec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00104" y="1771106"/>
            <a:ext cx="3243896" cy="48726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246" name="TextovéPole 6"/>
          <p:cNvSpPr txBox="1">
            <a:spLocks noChangeArrowheads="1"/>
          </p:cNvSpPr>
          <p:nvPr/>
        </p:nvSpPr>
        <p:spPr bwMode="auto">
          <a:xfrm>
            <a:off x="323850" y="1268413"/>
            <a:ext cx="1747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SUDOMĚŘ</a:t>
            </a:r>
          </a:p>
        </p:txBody>
      </p:sp>
      <p:sp>
        <p:nvSpPr>
          <p:cNvPr id="10247" name="TextovéPole 7"/>
          <p:cNvSpPr txBox="1">
            <a:spLocks noChangeArrowheads="1"/>
          </p:cNvSpPr>
          <p:nvPr/>
        </p:nvSpPr>
        <p:spPr bwMode="auto">
          <a:xfrm>
            <a:off x="3635375" y="1196975"/>
            <a:ext cx="12398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PRAHA</a:t>
            </a:r>
            <a:endParaRPr lang="cs-CZ" sz="2400" b="1">
              <a:latin typeface="Calibri" pitchFamily="34" charset="0"/>
            </a:endParaRPr>
          </a:p>
        </p:txBody>
      </p:sp>
      <p:sp>
        <p:nvSpPr>
          <p:cNvPr id="10248" name="TextovéPole 8"/>
          <p:cNvSpPr txBox="1">
            <a:spLocks noChangeArrowheads="1"/>
          </p:cNvSpPr>
          <p:nvPr/>
        </p:nvSpPr>
        <p:spPr bwMode="auto">
          <a:xfrm>
            <a:off x="6875463" y="1268413"/>
            <a:ext cx="17287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 dirty="0">
                <a:latin typeface="Calibri" pitchFamily="34" charset="0"/>
              </a:rPr>
              <a:t>PŘIBYSLAV</a:t>
            </a:r>
          </a:p>
        </p:txBody>
      </p:sp>
      <p:pic>
        <p:nvPicPr>
          <p:cNvPr id="5122" name="Picture 2" descr="http://ulice.tyden.cz/obrazek/201110/4ea1618663985/crop-77045-lpo2c8e6d-pro4874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74" y="2071678"/>
            <a:ext cx="3143272" cy="35719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500042"/>
            <a:ext cx="46365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JAN ŽIŽKA- ukázka filmu</a:t>
            </a:r>
            <a:endParaRPr lang="cs-CZ" sz="3600" dirty="0"/>
          </a:p>
        </p:txBody>
      </p:sp>
      <p:pic>
        <p:nvPicPr>
          <p:cNvPr id="3" name="JAN ŽIŽKA (1955)   Battle of Sudomer 2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71538" y="1285860"/>
            <a:ext cx="7143800" cy="5357850"/>
          </a:xfrm>
          <a:prstGeom prst="rect">
            <a:avLst/>
          </a:prstGeom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Obdélník 3"/>
          <p:cNvSpPr>
            <a:spLocks noChangeArrowheads="1"/>
          </p:cNvSpPr>
          <p:nvPr/>
        </p:nvSpPr>
        <p:spPr bwMode="auto">
          <a:xfrm>
            <a:off x="428625" y="1785926"/>
            <a:ext cx="814387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b="1" dirty="0"/>
              <a:t>Jan Hus - </a:t>
            </a:r>
            <a:r>
              <a:rPr lang="cs-CZ" sz="1200" dirty="0">
                <a:hlinkClick r:id="rId3"/>
              </a:rPr>
              <a:t>http://www.</a:t>
            </a:r>
            <a:r>
              <a:rPr lang="cs-CZ" sz="1200" dirty="0" err="1">
                <a:hlinkClick r:id="rId3"/>
              </a:rPr>
              <a:t>il</a:t>
            </a:r>
            <a:r>
              <a:rPr lang="cs-CZ" sz="1200" dirty="0">
                <a:hlinkClick r:id="rId3"/>
              </a:rPr>
              <a:t>-rinascimento.</a:t>
            </a:r>
            <a:r>
              <a:rPr lang="cs-CZ" sz="1200" dirty="0" err="1">
                <a:hlinkClick r:id="rId3"/>
              </a:rPr>
              <a:t>it</a:t>
            </a:r>
            <a:r>
              <a:rPr lang="cs-CZ" sz="1200" dirty="0">
                <a:hlinkClick r:id="rId3"/>
              </a:rPr>
              <a:t>/</a:t>
            </a:r>
            <a:r>
              <a:rPr lang="cs-CZ" sz="1200" dirty="0" err="1">
                <a:hlinkClick r:id="rId3"/>
              </a:rPr>
              <a:t>homepage</a:t>
            </a:r>
            <a:r>
              <a:rPr lang="cs-CZ" sz="1200" dirty="0">
                <a:hlinkClick r:id="rId3"/>
              </a:rPr>
              <a:t>/</a:t>
            </a:r>
            <a:r>
              <a:rPr lang="cs-CZ" sz="1200" dirty="0" err="1">
                <a:hlinkClick r:id="rId3"/>
              </a:rPr>
              <a:t>personaggi</a:t>
            </a:r>
            <a:r>
              <a:rPr lang="cs-CZ" sz="1200" dirty="0">
                <a:hlinkClick r:id="rId3"/>
              </a:rPr>
              <a:t>/</a:t>
            </a:r>
            <a:r>
              <a:rPr lang="cs-CZ" sz="1200" dirty="0" err="1">
                <a:hlinkClick r:id="rId3"/>
              </a:rPr>
              <a:t>img</a:t>
            </a:r>
            <a:r>
              <a:rPr lang="cs-CZ" sz="1200" dirty="0">
                <a:hlinkClick r:id="rId3"/>
              </a:rPr>
              <a:t>/hus_</a:t>
            </a:r>
            <a:r>
              <a:rPr lang="cs-CZ" sz="1200" dirty="0" err="1">
                <a:hlinkClick r:id="rId3"/>
              </a:rPr>
              <a:t>jan.JPG</a:t>
            </a:r>
            <a:r>
              <a:rPr lang="cs-CZ" sz="1200" dirty="0"/>
              <a:t> </a:t>
            </a:r>
          </a:p>
        </p:txBody>
      </p:sp>
      <p:sp>
        <p:nvSpPr>
          <p:cNvPr id="11267" name="Obdélník 4"/>
          <p:cNvSpPr>
            <a:spLocks noChangeArrowheads="1"/>
          </p:cNvSpPr>
          <p:nvPr/>
        </p:nvSpPr>
        <p:spPr bwMode="auto">
          <a:xfrm>
            <a:off x="357188" y="2928938"/>
            <a:ext cx="8358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hlinkClick r:id="rId3"/>
              </a:rPr>
              <a:t>                                              </a:t>
            </a:r>
            <a:r>
              <a:rPr lang="cs-CZ">
                <a:hlinkClick r:id="rId3"/>
              </a:rPr>
              <a:t> 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857356" y="214290"/>
            <a:ext cx="5275034" cy="212365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  <a:p>
            <a:pPr algn="ctr">
              <a:defRPr/>
            </a:pPr>
            <a:endParaRPr lang="cs-CZ" sz="4400" dirty="0"/>
          </a:p>
        </p:txBody>
      </p:sp>
      <p:sp>
        <p:nvSpPr>
          <p:cNvPr id="11269" name="TextovéPole 6"/>
          <p:cNvSpPr txBox="1">
            <a:spLocks noChangeArrowheads="1"/>
          </p:cNvSpPr>
          <p:nvPr/>
        </p:nvSpPr>
        <p:spPr bwMode="auto">
          <a:xfrm>
            <a:off x="428625" y="2143116"/>
            <a:ext cx="2609432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b="1" dirty="0"/>
              <a:t>Symbol kalicha </a:t>
            </a:r>
            <a:r>
              <a:rPr lang="cs-CZ" sz="1200" dirty="0" smtClean="0"/>
              <a:t>– VLASTNÍ TVORBA       </a:t>
            </a:r>
            <a:endParaRPr lang="cs-CZ" sz="1200" dirty="0"/>
          </a:p>
        </p:txBody>
      </p:sp>
      <p:sp>
        <p:nvSpPr>
          <p:cNvPr id="11270" name="Obdélník 8"/>
          <p:cNvSpPr>
            <a:spLocks noChangeArrowheads="1"/>
          </p:cNvSpPr>
          <p:nvPr/>
        </p:nvSpPr>
        <p:spPr bwMode="auto">
          <a:xfrm>
            <a:off x="2995495" y="2132856"/>
            <a:ext cx="265662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dirty="0">
                <a:hlinkClick r:id="rId4"/>
              </a:rPr>
              <a:t>http://ckostelec.ccshhk.cz/pic/kalich.gif</a:t>
            </a:r>
            <a:endParaRPr lang="cs-CZ" sz="1200" dirty="0"/>
          </a:p>
        </p:txBody>
      </p:sp>
      <p:sp>
        <p:nvSpPr>
          <p:cNvPr id="11271" name="Obdélník 9"/>
          <p:cNvSpPr>
            <a:spLocks noChangeArrowheads="1"/>
          </p:cNvSpPr>
          <p:nvPr/>
        </p:nvSpPr>
        <p:spPr bwMode="auto">
          <a:xfrm>
            <a:off x="3028329" y="2420888"/>
            <a:ext cx="5072063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>
                <a:hlinkClick r:id="rId5"/>
              </a:rPr>
              <a:t>http://husiti.</a:t>
            </a:r>
            <a:r>
              <a:rPr lang="cs-CZ" sz="1200" dirty="0" err="1">
                <a:hlinkClick r:id="rId5"/>
              </a:rPr>
              <a:t>cz</a:t>
            </a:r>
            <a:r>
              <a:rPr lang="cs-CZ" sz="1200" dirty="0">
                <a:hlinkClick r:id="rId5"/>
              </a:rPr>
              <a:t>/</a:t>
            </a:r>
            <a:r>
              <a:rPr lang="cs-CZ" sz="1200" dirty="0" err="1">
                <a:hlinkClick r:id="rId5"/>
              </a:rPr>
              <a:t>ccshpd</a:t>
            </a:r>
            <a:r>
              <a:rPr lang="cs-CZ" sz="1200" dirty="0">
                <a:hlinkClick r:id="rId5"/>
              </a:rPr>
              <a:t>/</a:t>
            </a:r>
            <a:r>
              <a:rPr lang="cs-CZ" sz="1200" dirty="0" err="1">
                <a:hlinkClick r:id="rId5"/>
              </a:rPr>
              <a:t>images</a:t>
            </a:r>
            <a:r>
              <a:rPr lang="cs-CZ" sz="1200" dirty="0">
                <a:hlinkClick r:id="rId5"/>
              </a:rPr>
              <a:t>/kalich_</a:t>
            </a:r>
            <a:r>
              <a:rPr lang="cs-CZ" sz="1200" dirty="0" err="1">
                <a:hlinkClick r:id="rId5"/>
              </a:rPr>
              <a:t>hits.gif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67906" y="2708920"/>
            <a:ext cx="38803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hlinkClick r:id="rId6"/>
              </a:rPr>
              <a:t>http://nd01.jxs.cz/188/943/ea826d39ea_32975918_o2.jpg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4220" y="3573016"/>
            <a:ext cx="206607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Mapa-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7"/>
              </a:rPr>
              <a:t>http://maps.google.cz/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596" y="3861048"/>
            <a:ext cx="50570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Znak města Tábor -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taborsko.cz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docstore</a:t>
            </a:r>
            <a:r>
              <a:rPr lang="cs-CZ" sz="1200" dirty="0" smtClean="0">
                <a:hlinkClick r:id="rId8"/>
              </a:rPr>
              <a:t>/Image/Turista/vlajka.</a:t>
            </a:r>
            <a:r>
              <a:rPr lang="cs-CZ" sz="1200" dirty="0" err="1" smtClean="0">
                <a:hlinkClick r:id="rId8"/>
              </a:rPr>
              <a:t>jpg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4581128"/>
            <a:ext cx="475841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Jan Žižka z Trocnova- </a:t>
            </a:r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quido.cz</a:t>
            </a:r>
            <a:r>
              <a:rPr lang="cs-CZ" sz="1200" dirty="0" smtClean="0">
                <a:hlinkClick r:id="rId9"/>
              </a:rPr>
              <a:t>/osobnosti/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zizka</a:t>
            </a:r>
            <a:r>
              <a:rPr lang="cs-CZ" sz="1200" dirty="0" smtClean="0">
                <a:hlinkClick r:id="rId9"/>
              </a:rPr>
              <a:t>_1.jpg</a:t>
            </a:r>
            <a:endParaRPr lang="cs-CZ" sz="12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428596" y="4941168"/>
            <a:ext cx="7673271" cy="461665"/>
            <a:chOff x="756381" y="4714884"/>
            <a:chExt cx="7673271" cy="461665"/>
          </a:xfrm>
        </p:grpSpPr>
        <p:sp>
          <p:nvSpPr>
            <p:cNvPr id="14" name="TextovéPole 13"/>
            <p:cNvSpPr txBox="1"/>
            <p:nvPr/>
          </p:nvSpPr>
          <p:spPr>
            <a:xfrm>
              <a:off x="1500166" y="4714884"/>
              <a:ext cx="69294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 </a:t>
              </a:r>
              <a:r>
                <a:rPr lang="cs-CZ" sz="1200" dirty="0" smtClean="0">
                  <a:hlinkClick r:id="rId10"/>
                </a:rPr>
                <a:t>http://upload.wikimedia.org/wikipedia/commons/thumb/b/b6/Hussitenf%C3%BChrer_Jan_Zizka.jpg/220px-Hussitenf%C3%BChrer_Jan_Zizka.jpg</a:t>
              </a:r>
              <a:r>
                <a:rPr lang="cs-CZ" sz="1200" dirty="0" smtClean="0"/>
                <a:t> </a:t>
              </a:r>
              <a:endParaRPr lang="cs-CZ" sz="12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56381" y="4714884"/>
              <a:ext cx="832023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/>
                <a:t>Jan Žižka -</a:t>
              </a:r>
              <a:endParaRPr lang="cs-CZ" sz="1200" b="1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1071538" y="6152397"/>
            <a:ext cx="66858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Praha -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38480" y="6366711"/>
            <a:ext cx="81055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Přibyslav-  </a:t>
            </a:r>
            <a:r>
              <a:rPr lang="cs-CZ" sz="1200" dirty="0" smtClean="0">
                <a:hlinkClick r:id="rId11"/>
              </a:rPr>
              <a:t>http://extranet.kr-vysocina.cz/turista/galerie/galleries/T2%20Z%20Pribyslavi%20udol/F54-030-Zizkova-mohyla_v.jpg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grpSp>
        <p:nvGrpSpPr>
          <p:cNvPr id="21" name="Skupina 20"/>
          <p:cNvGrpSpPr/>
          <p:nvPr/>
        </p:nvGrpSpPr>
        <p:grpSpPr>
          <a:xfrm>
            <a:off x="357158" y="5373216"/>
            <a:ext cx="7786710" cy="461665"/>
            <a:chOff x="428596" y="5214950"/>
            <a:chExt cx="7786710" cy="461665"/>
          </a:xfrm>
        </p:grpSpPr>
        <p:sp>
          <p:nvSpPr>
            <p:cNvPr id="17" name="TextovéPole 16"/>
            <p:cNvSpPr txBox="1"/>
            <p:nvPr/>
          </p:nvSpPr>
          <p:spPr>
            <a:xfrm>
              <a:off x="428596" y="5214950"/>
              <a:ext cx="1618135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b="1" dirty="0" smtClean="0"/>
                <a:t>Památníky</a:t>
              </a:r>
              <a:r>
                <a:rPr lang="cs-CZ" sz="1200" dirty="0" smtClean="0"/>
                <a:t> – </a:t>
              </a:r>
              <a:r>
                <a:rPr lang="cs-CZ" sz="1200" b="1" dirty="0" smtClean="0"/>
                <a:t>Sudoměř-</a:t>
              </a:r>
              <a:endParaRPr lang="cs-CZ" sz="12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2000232" y="5214950"/>
              <a:ext cx="621507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hlinkClick r:id="rId12"/>
                </a:rPr>
                <a:t>http://upload.wikimedia.org/wikipedia/commons/d/d3/Pam%C3%A1tn%C3%ADk_Jana_%C5%BDi%C5%BEky_u_Sudom%C4%9B%C5%99e_(2).JPG</a:t>
              </a:r>
              <a:endParaRPr lang="cs-CZ" sz="1200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1571604" y="6152397"/>
            <a:ext cx="61573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 </a:t>
            </a:r>
            <a:r>
              <a:rPr lang="cs-CZ" sz="1200" dirty="0" smtClean="0">
                <a:hlinkClick r:id="rId13"/>
              </a:rPr>
              <a:t>http://ulice.</a:t>
            </a:r>
            <a:r>
              <a:rPr lang="cs-CZ" sz="1200" dirty="0" err="1" smtClean="0">
                <a:hlinkClick r:id="rId13"/>
              </a:rPr>
              <a:t>tyden.cz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obrazek</a:t>
            </a:r>
            <a:r>
              <a:rPr lang="cs-CZ" sz="1200" dirty="0" smtClean="0">
                <a:hlinkClick r:id="rId13"/>
              </a:rPr>
              <a:t>/201110/4ea1618663985/</a:t>
            </a:r>
            <a:r>
              <a:rPr lang="cs-CZ" sz="1200" dirty="0" err="1" smtClean="0">
                <a:hlinkClick r:id="rId13"/>
              </a:rPr>
              <a:t>crop</a:t>
            </a:r>
            <a:r>
              <a:rPr lang="cs-CZ" sz="1200" dirty="0" smtClean="0">
                <a:hlinkClick r:id="rId13"/>
              </a:rPr>
              <a:t>-77045-lpo2c8e6d-pro48743.jpg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8596" y="4149080"/>
            <a:ext cx="85197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Jan Žižka obraz 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11"/>
              </a:rPr>
              <a:t>http://extranet.kr-vysocina.cz/turista/galerie/galleries/T2%20Z%20Pribyslavi%20udol/F54-030-Zizkova-mohyla_v.jpg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85786" y="34290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596" y="2996952"/>
            <a:ext cx="56462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Betlémská kaple </a:t>
            </a:r>
            <a:r>
              <a:rPr lang="cs-CZ" sz="1200" dirty="0" smtClean="0"/>
              <a:t>-</a:t>
            </a:r>
            <a:r>
              <a:rPr lang="cs-CZ" sz="1200" dirty="0" smtClean="0">
                <a:hlinkClick r:id="rId14"/>
              </a:rPr>
              <a:t>http://mm.</a:t>
            </a:r>
            <a:r>
              <a:rPr lang="cs-CZ" sz="1200" dirty="0" err="1" smtClean="0">
                <a:hlinkClick r:id="rId14"/>
              </a:rPr>
              <a:t>denik.cz</a:t>
            </a:r>
            <a:r>
              <a:rPr lang="cs-CZ" sz="1200" dirty="0" smtClean="0">
                <a:hlinkClick r:id="rId14"/>
              </a:rPr>
              <a:t>/63/31/</a:t>
            </a:r>
            <a:r>
              <a:rPr lang="cs-CZ" sz="1200" dirty="0" err="1" smtClean="0">
                <a:hlinkClick r:id="rId14"/>
              </a:rPr>
              <a:t>betlemske</a:t>
            </a:r>
            <a:r>
              <a:rPr lang="cs-CZ" sz="1200" dirty="0" smtClean="0">
                <a:hlinkClick r:id="rId14"/>
              </a:rPr>
              <a:t>_kot876_</a:t>
            </a:r>
            <a:r>
              <a:rPr lang="cs-CZ" sz="1200" dirty="0" err="1" smtClean="0">
                <a:hlinkClick r:id="rId14"/>
              </a:rPr>
              <a:t>denik</a:t>
            </a:r>
            <a:r>
              <a:rPr lang="cs-CZ" sz="1200" dirty="0" smtClean="0">
                <a:hlinkClick r:id="rId14"/>
              </a:rPr>
              <a:t>_</a:t>
            </a:r>
            <a:r>
              <a:rPr lang="cs-CZ" sz="1200" dirty="0" err="1" smtClean="0">
                <a:hlinkClick r:id="rId14"/>
              </a:rPr>
              <a:t>clanek</a:t>
            </a:r>
            <a:r>
              <a:rPr lang="cs-CZ" sz="1200" dirty="0" smtClean="0">
                <a:hlinkClick r:id="rId14"/>
              </a:rPr>
              <a:t>_</a:t>
            </a:r>
            <a:r>
              <a:rPr lang="cs-CZ" sz="1200" dirty="0" err="1" smtClean="0">
                <a:hlinkClick r:id="rId14"/>
              </a:rPr>
              <a:t>solo.jpg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8596" y="3284984"/>
            <a:ext cx="45219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Jan Hus </a:t>
            </a:r>
            <a:r>
              <a:rPr lang="cs-CZ" sz="1200" dirty="0" smtClean="0"/>
              <a:t>- </a:t>
            </a:r>
            <a:r>
              <a:rPr lang="cs-CZ" sz="1200" dirty="0" smtClean="0">
                <a:hlinkClick r:id="rId15"/>
              </a:rPr>
              <a:t>http://www.os-obroda.</a:t>
            </a:r>
            <a:r>
              <a:rPr lang="cs-CZ" sz="1200" dirty="0" err="1" smtClean="0">
                <a:hlinkClick r:id="rId15"/>
              </a:rPr>
              <a:t>cz</a:t>
            </a:r>
            <a:r>
              <a:rPr lang="cs-CZ" sz="1200" dirty="0" smtClean="0">
                <a:hlinkClick r:id="rId15"/>
              </a:rPr>
              <a:t>/grafika/</a:t>
            </a:r>
            <a:r>
              <a:rPr lang="cs-CZ" sz="1200" dirty="0" err="1" smtClean="0">
                <a:hlinkClick r:id="rId15"/>
              </a:rPr>
              <a:t>clanky</a:t>
            </a:r>
            <a:r>
              <a:rPr lang="cs-CZ" sz="1200" dirty="0" smtClean="0">
                <a:hlinkClick r:id="rId15"/>
              </a:rPr>
              <a:t>/</a:t>
            </a:r>
            <a:r>
              <a:rPr lang="cs-CZ" sz="1200" dirty="0" err="1" smtClean="0">
                <a:hlinkClick r:id="rId15"/>
              </a:rPr>
              <a:t>jan</a:t>
            </a:r>
            <a:r>
              <a:rPr lang="cs-CZ" sz="1200" dirty="0" smtClean="0">
                <a:hlinkClick r:id="rId15"/>
              </a:rPr>
              <a:t>-hus-betlem.</a:t>
            </a:r>
            <a:r>
              <a:rPr lang="cs-CZ" sz="1200" dirty="0" err="1" smtClean="0">
                <a:hlinkClick r:id="rId15"/>
              </a:rPr>
              <a:t>jpg</a:t>
            </a:r>
            <a:endParaRPr lang="cs-CZ" sz="1200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7224" y="285728"/>
            <a:ext cx="685804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 VIDEO 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2357430"/>
            <a:ext cx="49962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Tábor</a:t>
            </a:r>
            <a:r>
              <a:rPr lang="cs-CZ" sz="1200" dirty="0" smtClean="0"/>
              <a:t> -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cestykrajem.cz</a:t>
            </a:r>
            <a:r>
              <a:rPr lang="cs-CZ" sz="1200" dirty="0" smtClean="0">
                <a:hlinkClick r:id="rId2"/>
              </a:rPr>
              <a:t>/katalog/dle-lokalit/objekty/</a:t>
            </a:r>
            <a:r>
              <a:rPr lang="cs-CZ" sz="1200" dirty="0" err="1" smtClean="0">
                <a:hlinkClick r:id="rId2"/>
              </a:rPr>
              <a:t>mesto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tabor</a:t>
            </a:r>
            <a:r>
              <a:rPr lang="cs-CZ" dirty="0" smtClean="0">
                <a:hlinkClick r:id="rId2"/>
              </a:rPr>
              <a:t>/</a:t>
            </a:r>
            <a:endParaRPr lang="cs-CZ" dirty="0"/>
          </a:p>
        </p:txBody>
      </p:sp>
      <p:grpSp>
        <p:nvGrpSpPr>
          <p:cNvPr id="9" name="Skupina 8"/>
          <p:cNvGrpSpPr/>
          <p:nvPr/>
        </p:nvGrpSpPr>
        <p:grpSpPr>
          <a:xfrm>
            <a:off x="285720" y="2857496"/>
            <a:ext cx="8358246" cy="630942"/>
            <a:chOff x="214282" y="2857496"/>
            <a:chExt cx="8358246" cy="630942"/>
          </a:xfrm>
        </p:grpSpPr>
        <p:sp>
          <p:nvSpPr>
            <p:cNvPr id="7" name="TextovéPole 6"/>
            <p:cNvSpPr txBox="1"/>
            <p:nvPr/>
          </p:nvSpPr>
          <p:spPr>
            <a:xfrm>
              <a:off x="1000100" y="2857496"/>
              <a:ext cx="7572428" cy="6309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>
                  <a:hlinkClick r:id="rId3"/>
                </a:rPr>
                <a:t>http://www.</a:t>
              </a:r>
              <a:r>
                <a:rPr lang="cs-CZ" sz="1200" dirty="0" err="1" smtClean="0">
                  <a:hlinkClick r:id="rId3"/>
                </a:rPr>
                <a:t>youtube.com</a:t>
              </a:r>
              <a:r>
                <a:rPr lang="cs-CZ" sz="1200" dirty="0" smtClean="0">
                  <a:hlinkClick r:id="rId3"/>
                </a:rPr>
                <a:t>/</a:t>
              </a:r>
              <a:r>
                <a:rPr lang="cs-CZ" sz="1200" dirty="0" err="1" smtClean="0">
                  <a:hlinkClick r:id="rId3"/>
                </a:rPr>
                <a:t>watch</a:t>
              </a:r>
              <a:r>
                <a:rPr lang="cs-CZ" sz="1200" dirty="0" smtClean="0">
                  <a:hlinkClick r:id="rId3"/>
                </a:rPr>
                <a:t>?v=RpaeyIbk8N8&amp;feature=</a:t>
              </a:r>
              <a:r>
                <a:rPr lang="cs-CZ" sz="1200" dirty="0" err="1" smtClean="0">
                  <a:hlinkClick r:id="rId3"/>
                </a:rPr>
                <a:t>autoplay</a:t>
              </a:r>
              <a:r>
                <a:rPr lang="cs-CZ" sz="1200" dirty="0" smtClean="0">
                  <a:hlinkClick r:id="rId3"/>
                </a:rPr>
                <a:t>&amp;list=PLD59BB92382794223&amp;</a:t>
              </a:r>
              <a:r>
                <a:rPr lang="cs-CZ" sz="1200" dirty="0" err="1" smtClean="0">
                  <a:hlinkClick r:id="rId3"/>
                </a:rPr>
                <a:t>lf</a:t>
              </a:r>
              <a:r>
                <a:rPr lang="cs-CZ" sz="1200" dirty="0" smtClean="0">
                  <a:hlinkClick r:id="rId3"/>
                </a:rPr>
                <a:t>=</a:t>
              </a:r>
              <a:r>
                <a:rPr lang="cs-CZ" sz="1200" dirty="0" err="1" smtClean="0">
                  <a:hlinkClick r:id="rId3"/>
                </a:rPr>
                <a:t>results</a:t>
              </a:r>
              <a:r>
                <a:rPr lang="cs-CZ" sz="1200" dirty="0" smtClean="0">
                  <a:hlinkClick r:id="rId3"/>
                </a:rPr>
                <a:t>_</a:t>
              </a:r>
              <a:r>
                <a:rPr lang="cs-CZ" sz="1200" dirty="0" err="1" smtClean="0">
                  <a:hlinkClick r:id="rId3"/>
                </a:rPr>
                <a:t>main</a:t>
              </a:r>
              <a:r>
                <a:rPr lang="cs-CZ" sz="1200" dirty="0" smtClean="0">
                  <a:hlinkClick r:id="rId3"/>
                </a:rPr>
                <a:t>&amp;index=6&amp;</a:t>
              </a:r>
              <a:r>
                <a:rPr lang="cs-CZ" sz="1200" dirty="0" err="1" smtClean="0">
                  <a:hlinkClick r:id="rId3"/>
                </a:rPr>
                <a:t>playnext</a:t>
              </a:r>
              <a:r>
                <a:rPr lang="cs-CZ" sz="1200" dirty="0" smtClean="0">
                  <a:hlinkClick r:id="rId3"/>
                </a:rPr>
                <a:t>=2</a:t>
              </a:r>
              <a:r>
                <a:rPr lang="cs-CZ" sz="1200" dirty="0" smtClean="0"/>
                <a:t> </a:t>
              </a:r>
            </a:p>
            <a:p>
              <a:endParaRPr lang="cs-CZ" sz="11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14282" y="2857496"/>
              <a:ext cx="928694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b="1" dirty="0" smtClean="0"/>
                <a:t>Jan Žižka </a:t>
              </a:r>
              <a:r>
                <a:rPr lang="cs-CZ" sz="1200" dirty="0" smtClean="0"/>
                <a:t>-</a:t>
              </a:r>
              <a:endParaRPr lang="cs-CZ" sz="1200" dirty="0"/>
            </a:p>
          </p:txBody>
        </p:sp>
      </p:grp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279</Words>
  <Application>Microsoft Office PowerPoint</Application>
  <PresentationFormat>Předvádění na obrazovce (4:3)</PresentationFormat>
  <Paragraphs>73</Paragraphs>
  <Slides>12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HUSITSTVÍ </vt:lpstr>
      <vt:lpstr>MISTR JAN HUS </vt:lpstr>
      <vt:lpstr>HUSICKÉ BOUŘE</vt:lpstr>
      <vt:lpstr>JIŽNÍ ČECHY</vt:lpstr>
      <vt:lpstr>JIŽNÍ ČECHY - Tábor</vt:lpstr>
      <vt:lpstr>JAN ŽIŽKA Z TROCNOVA</vt:lpstr>
      <vt:lpstr>JAN ŽIŽKA Z TROCNOVA</vt:lpstr>
      <vt:lpstr>JAN ŽIŽKA Z TROCNOVA -  PAMÁTNÍKY 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20</cp:revision>
  <dcterms:created xsi:type="dcterms:W3CDTF">2012-02-05T08:32:52Z</dcterms:created>
  <dcterms:modified xsi:type="dcterms:W3CDTF">2012-06-10T17:06:04Z</dcterms:modified>
</cp:coreProperties>
</file>