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85" autoAdjust="0"/>
    <p:restoredTop sz="94590" autoAdjust="0"/>
  </p:normalViewPr>
  <p:slideViewPr>
    <p:cSldViewPr>
      <p:cViewPr>
        <p:scale>
          <a:sx n="78" d="100"/>
          <a:sy n="78" d="100"/>
        </p:scale>
        <p:origin x="-118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09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Vyjmenovaná slova P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09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Vyjmenovaná slova P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79340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Žáci si osvojují zábavnou formou vyjmenovaná slova a jejich pořadí.</a:t>
            </a:r>
          </a:p>
          <a:p>
            <a:pPr marL="0" indent="0">
              <a:buNone/>
            </a:pPr>
            <a:r>
              <a:rPr lang="cs-CZ" dirty="0"/>
              <a:t>Nejprve doplní pracovní list s vynechanými vyjmenovanými slovy po </a:t>
            </a:r>
            <a:r>
              <a:rPr lang="cs-CZ" dirty="0" smtClean="0"/>
              <a:t>P.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Poté vyluští tajenku.</a:t>
            </a:r>
          </a:p>
          <a:p>
            <a:pPr marL="0" indent="0">
              <a:buNone/>
            </a:pPr>
            <a:r>
              <a:rPr lang="cs-CZ" dirty="0"/>
              <a:t>Správné řešení úkolů najdou za úlohami.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61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340768"/>
            <a:ext cx="914532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ýcha, _____ , _____ , _____ , slepýš, _____ , _____ , </a:t>
            </a:r>
          </a:p>
          <a:p>
            <a:endParaRPr lang="cs-CZ" sz="3200" dirty="0"/>
          </a:p>
          <a:p>
            <a:r>
              <a:rPr lang="cs-CZ" sz="3200" dirty="0" smtClean="0"/>
              <a:t>_____ , třpytit se,  zpytovat, _____ , _____ , _____ , </a:t>
            </a:r>
          </a:p>
          <a:p>
            <a:endParaRPr lang="cs-CZ" sz="3200" dirty="0"/>
          </a:p>
          <a:p>
            <a:r>
              <a:rPr lang="cs-CZ" sz="3200" dirty="0"/>
              <a:t>č</a:t>
            </a:r>
            <a:r>
              <a:rPr lang="cs-CZ" sz="3200" dirty="0" smtClean="0"/>
              <a:t>epýřit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405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24744"/>
            <a:ext cx="91440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pýcha,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pytel </a:t>
            </a:r>
            <a:r>
              <a:rPr lang="cs-CZ" sz="3200" dirty="0"/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pysk</a:t>
            </a:r>
            <a:r>
              <a:rPr lang="cs-CZ" sz="3200" dirty="0" smtClean="0"/>
              <a:t> </a:t>
            </a:r>
            <a:r>
              <a:rPr lang="cs-CZ" sz="3200" dirty="0"/>
              <a:t>,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netopýr </a:t>
            </a:r>
            <a:r>
              <a:rPr lang="cs-CZ" sz="3200" dirty="0"/>
              <a:t>, slepýš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pyl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kopyto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</a:p>
          <a:p>
            <a:endParaRPr lang="cs-CZ" sz="3200" dirty="0"/>
          </a:p>
          <a:p>
            <a:r>
              <a:rPr lang="cs-CZ" sz="3200" dirty="0" smtClean="0">
                <a:solidFill>
                  <a:srgbClr val="FF0000"/>
                </a:solidFill>
              </a:rPr>
              <a:t>klopýtat</a:t>
            </a:r>
            <a:r>
              <a:rPr lang="cs-CZ" sz="3200" dirty="0" smtClean="0"/>
              <a:t> </a:t>
            </a:r>
            <a:r>
              <a:rPr lang="cs-CZ" sz="3200" dirty="0"/>
              <a:t>, třpytit se,  zpytovat, </a:t>
            </a:r>
            <a:r>
              <a:rPr lang="cs-CZ" sz="3200" dirty="0" smtClean="0">
                <a:solidFill>
                  <a:srgbClr val="FF0000"/>
                </a:solidFill>
              </a:rPr>
              <a:t>pykat</a:t>
            </a:r>
            <a:r>
              <a:rPr lang="cs-CZ" sz="3200" dirty="0" smtClean="0"/>
              <a:t> </a:t>
            </a:r>
            <a:r>
              <a:rPr lang="cs-CZ" sz="3200" dirty="0"/>
              <a:t>,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pýr </a:t>
            </a:r>
            <a:r>
              <a:rPr lang="cs-CZ" sz="3200" dirty="0"/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pýřit se </a:t>
            </a:r>
            <a:r>
              <a:rPr lang="cs-CZ" sz="3200" dirty="0"/>
              <a:t>, </a:t>
            </a:r>
          </a:p>
          <a:p>
            <a:endParaRPr lang="cs-CZ" sz="3200" dirty="0"/>
          </a:p>
          <a:p>
            <a:r>
              <a:rPr lang="cs-CZ" sz="3200" dirty="0"/>
              <a:t>čepýřit se</a:t>
            </a:r>
          </a:p>
        </p:txBody>
      </p:sp>
    </p:spTree>
    <p:extLst>
      <p:ext uri="{BB962C8B-B14F-4D97-AF65-F5344CB8AC3E}">
        <p14:creationId xmlns:p14="http://schemas.microsoft.com/office/powerpoint/2010/main" val="500456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174565"/>
              </p:ext>
            </p:extLst>
          </p:nvPr>
        </p:nvGraphicFramePr>
        <p:xfrm>
          <a:off x="457200" y="1600200"/>
          <a:ext cx="6096000" cy="43786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735856">
                <a:tc rowSpan="2" grid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200" dirty="0" smtClean="0"/>
                        <a:t> </a:t>
                      </a:r>
                      <a:endParaRPr lang="cs-CZ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200" dirty="0" smtClean="0"/>
                        <a:t> 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5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983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n>
                            <a:solidFill>
                              <a:schemeClr val="accent3">
                                <a:lumMod val="50000"/>
                              </a:schemeClr>
                            </a:solidFill>
                          </a:ln>
                        </a:rPr>
                        <a:t> </a:t>
                      </a:r>
                      <a:endParaRPr lang="cs-CZ" sz="3200" dirty="0">
                        <a:ln>
                          <a:solidFill>
                            <a:schemeClr val="accent3">
                              <a:lumMod val="50000"/>
                            </a:schemeClr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0736">
                <a:tc rowSpan="3" grid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80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660232" y="1844824"/>
            <a:ext cx="22633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11.vyjmenované slovo</a:t>
            </a:r>
          </a:p>
        </p:txBody>
      </p:sp>
      <p:sp>
        <p:nvSpPr>
          <p:cNvPr id="4" name="Obdélník 3"/>
          <p:cNvSpPr/>
          <p:nvPr/>
        </p:nvSpPr>
        <p:spPr>
          <a:xfrm>
            <a:off x="6785979" y="2593370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7.vyjmenované slovo</a:t>
            </a:r>
          </a:p>
        </p:txBody>
      </p:sp>
      <p:sp>
        <p:nvSpPr>
          <p:cNvPr id="5" name="Obdélník 4"/>
          <p:cNvSpPr/>
          <p:nvPr/>
        </p:nvSpPr>
        <p:spPr>
          <a:xfrm>
            <a:off x="6753117" y="3320534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5.vyjmenované slovo</a:t>
            </a:r>
          </a:p>
        </p:txBody>
      </p:sp>
      <p:sp>
        <p:nvSpPr>
          <p:cNvPr id="6" name="Obdélník 5"/>
          <p:cNvSpPr/>
          <p:nvPr/>
        </p:nvSpPr>
        <p:spPr>
          <a:xfrm>
            <a:off x="6736120" y="4077072"/>
            <a:ext cx="21991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2.vyjmenované slovo</a:t>
            </a:r>
          </a:p>
        </p:txBody>
      </p:sp>
      <p:sp>
        <p:nvSpPr>
          <p:cNvPr id="7" name="Obdélník 6"/>
          <p:cNvSpPr/>
          <p:nvPr/>
        </p:nvSpPr>
        <p:spPr>
          <a:xfrm>
            <a:off x="6777251" y="4797152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6.vyjmenované slovo</a:t>
            </a:r>
          </a:p>
        </p:txBody>
      </p:sp>
      <p:sp>
        <p:nvSpPr>
          <p:cNvPr id="8" name="Obdélník 7"/>
          <p:cNvSpPr/>
          <p:nvPr/>
        </p:nvSpPr>
        <p:spPr>
          <a:xfrm>
            <a:off x="6763523" y="5589240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3.vyjmenované slovo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79512" y="472316"/>
            <a:ext cx="70446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Tajenka: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Nedaleko naší obce leží ______ 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0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9128891"/>
              </p:ext>
            </p:extLst>
          </p:nvPr>
        </p:nvGraphicFramePr>
        <p:xfrm>
          <a:off x="0" y="1052736"/>
          <a:ext cx="6096000" cy="4552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735856">
                <a:tc rowSpan="2" grid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200" dirty="0" smtClean="0"/>
                        <a:t> Y</a:t>
                      </a:r>
                      <a:endParaRPr lang="cs-CZ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K</a:t>
                      </a:r>
                      <a:endParaRPr lang="cs-CZ" sz="3200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A</a:t>
                      </a:r>
                      <a:endParaRPr lang="cs-CZ" sz="3200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T</a:t>
                      </a:r>
                      <a:endParaRPr lang="cs-CZ" sz="3200" b="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K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O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P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T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200" dirty="0" smtClean="0"/>
                        <a:t> O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5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9832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3200" dirty="0" smtClean="0"/>
                        <a:t>S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L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E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200" dirty="0" smtClean="0"/>
                        <a:t>P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Ý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n>
                            <a:solidFill>
                              <a:schemeClr val="accent3">
                                <a:lumMod val="50000"/>
                              </a:schemeClr>
                            </a:solidFill>
                          </a:ln>
                        </a:rPr>
                        <a:t> </a:t>
                      </a:r>
                      <a:r>
                        <a:rPr lang="cs-CZ" sz="3200" dirty="0" smtClean="0">
                          <a:ln>
                            <a:solidFill>
                              <a:schemeClr val="accent3">
                                <a:lumMod val="50000"/>
                              </a:schemeClr>
                            </a:solidFill>
                          </a:ln>
                          <a:solidFill>
                            <a:srgbClr val="FF0000"/>
                          </a:solidFill>
                        </a:rPr>
                        <a:t>Š</a:t>
                      </a:r>
                      <a:endParaRPr lang="cs-CZ" sz="3200" dirty="0">
                        <a:ln>
                          <a:solidFill>
                            <a:schemeClr val="accent3">
                              <a:lumMod val="50000"/>
                            </a:schemeClr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0736">
                <a:tc rowSpan="3" grid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P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Y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T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 E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80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P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Y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P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S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K</a:t>
                      </a:r>
                      <a:endParaRPr lang="cs-CZ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228184" y="1412776"/>
            <a:ext cx="2263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11.vyjmenované slovo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81654" y="2132856"/>
            <a:ext cx="214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7.vyjmenované slovo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45204" y="2700278"/>
            <a:ext cx="2219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5.vyjmenované slovo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20097" y="3526764"/>
            <a:ext cx="2207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2.vyjmenované slovo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18104" y="4283804"/>
            <a:ext cx="214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6.vyjmenované slovo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8105" y="4972526"/>
            <a:ext cx="214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3.vyjmenované slovo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24032" y="188640"/>
            <a:ext cx="69471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Tajenka: </a:t>
            </a:r>
            <a:r>
              <a:rPr lang="cs-CZ" sz="3200" dirty="0">
                <a:solidFill>
                  <a:schemeClr val="tx2">
                    <a:lumMod val="50000"/>
                  </a:schemeClr>
                </a:solidFill>
              </a:rPr>
              <a:t>Nedaleko naší obce leží  </a:t>
            </a:r>
            <a:r>
              <a:rPr lang="cs-CZ" sz="3200" dirty="0" smtClean="0">
                <a:solidFill>
                  <a:srgbClr val="FF0000"/>
                </a:solidFill>
              </a:rPr>
              <a:t>Pyšely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dirty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36349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252</Words>
  <Application>Microsoft Office PowerPoint</Application>
  <PresentationFormat>Předvádění na obrazovce (4:3)</PresentationFormat>
  <Paragraphs>104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 n o t a c 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54</cp:revision>
  <cp:lastPrinted>2011-11-07T13:07:31Z</cp:lastPrinted>
  <dcterms:created xsi:type="dcterms:W3CDTF">2011-11-02T10:29:00Z</dcterms:created>
  <dcterms:modified xsi:type="dcterms:W3CDTF">2012-02-16T19:12:06Z</dcterms:modified>
</cp:coreProperties>
</file>