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89" autoAdjust="0"/>
    <p:restoredTop sz="94590" autoAdjust="0"/>
  </p:normalViewPr>
  <p:slideViewPr>
    <p:cSldViewPr>
      <p:cViewPr>
        <p:scale>
          <a:sx n="78" d="100"/>
          <a:sy n="78" d="100"/>
        </p:scale>
        <p:origin x="-24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NÁZEV:VY_32_INOVACE_3.2.6.1.P 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Slovní význam P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NÁZEV:VY_32_INOVACE_3.2.6.1.P 10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Slovní význam P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8075287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47756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55597" y="1988840"/>
            <a:ext cx="639045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Karty, které jsou součástí tohoto textu, žáci  vystřihnou a přiloží do vět.</a:t>
            </a:r>
          </a:p>
          <a:p>
            <a:r>
              <a:rPr lang="cs-CZ" sz="3200" dirty="0"/>
              <a:t>Správnost si porovnají s řešením v závěru textu.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2051720" y="526640"/>
            <a:ext cx="399821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/>
              <a:t>A n o t a c e </a:t>
            </a:r>
          </a:p>
        </p:txBody>
      </p:sp>
    </p:spTree>
    <p:extLst>
      <p:ext uri="{BB962C8B-B14F-4D97-AF65-F5344CB8AC3E}">
        <p14:creationId xmlns:p14="http://schemas.microsoft.com/office/powerpoint/2010/main" val="3907609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72016"/>
            <a:ext cx="89454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______ předchází pád.    Keř angreštu velmi ______ .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1619672" y="3501008"/>
            <a:ext cx="187220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píchá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88024" y="3501008"/>
            <a:ext cx="187220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pýcha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868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24744"/>
            <a:ext cx="90450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Včely sbírají z květů _____ . Rád jsem _____ mléko.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619672" y="3501008"/>
            <a:ext cx="1872208" cy="8724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pil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44008" y="3501008"/>
            <a:ext cx="1872208" cy="8724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pyl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000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1052736"/>
            <a:ext cx="66247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_____ není had, ale druh ještěrky.</a:t>
            </a:r>
          </a:p>
          <a:p>
            <a:endParaRPr lang="cs-CZ" sz="3200" dirty="0"/>
          </a:p>
          <a:p>
            <a:r>
              <a:rPr lang="cs-CZ" sz="3200" dirty="0" smtClean="0"/>
              <a:t>     _____ tu rozbitou vázu?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619672" y="4054200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slepíš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3968" y="4054200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slepýš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5851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484784"/>
            <a:ext cx="71954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Kůň měl na _____ přichycené stéblo trávy.</a:t>
            </a:r>
          </a:p>
          <a:p>
            <a:endParaRPr lang="cs-CZ" sz="3200" dirty="0"/>
          </a:p>
          <a:p>
            <a:r>
              <a:rPr lang="cs-CZ" sz="3200" dirty="0" smtClean="0"/>
              <a:t>Malé děti si hrály na _____ s bábovičkami.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1475656" y="4391524"/>
            <a:ext cx="1656184" cy="788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písku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27984" y="4387636"/>
            <a:ext cx="165618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pysku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278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196752"/>
            <a:ext cx="730982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Truhlář _____ ostrou hranu dřevěné desky.</a:t>
            </a:r>
          </a:p>
          <a:p>
            <a:endParaRPr lang="cs-CZ" sz="3200" dirty="0"/>
          </a:p>
          <a:p>
            <a:r>
              <a:rPr lang="cs-CZ" sz="3200" dirty="0" smtClean="0"/>
              <a:t>Čmelák _____ květ jahodníku.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4262656" y="4044296"/>
            <a:ext cx="160548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opiloval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75656" y="4044296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opyloval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979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404664"/>
            <a:ext cx="187220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píchá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80016" y="404664"/>
            <a:ext cx="187220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pýcha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63688" y="1628800"/>
            <a:ext cx="1872208" cy="8724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pil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80016" y="1628800"/>
            <a:ext cx="1872208" cy="8724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pyl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63688" y="2780928"/>
            <a:ext cx="187220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slepíš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80016" y="2780928"/>
            <a:ext cx="187220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slepýš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63688" y="3993536"/>
            <a:ext cx="1872208" cy="788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písku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80016" y="3993536"/>
            <a:ext cx="187220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pysku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63688" y="5085184"/>
            <a:ext cx="187220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opyloval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80016" y="5085184"/>
            <a:ext cx="187220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opiloval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008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46088"/>
            <a:ext cx="628428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Pýcha</a:t>
            </a:r>
            <a:r>
              <a:rPr lang="cs-CZ" sz="2400" dirty="0" smtClean="0"/>
              <a:t> </a:t>
            </a:r>
            <a:r>
              <a:rPr lang="cs-CZ" sz="2400" dirty="0"/>
              <a:t>předchází pád.    Keř angreštu velmi </a:t>
            </a:r>
            <a:r>
              <a:rPr lang="cs-CZ" sz="2400" dirty="0" smtClean="0">
                <a:solidFill>
                  <a:schemeClr val="tx2"/>
                </a:solidFill>
              </a:rPr>
              <a:t>píchá</a:t>
            </a:r>
            <a:r>
              <a:rPr lang="cs-CZ" sz="2400" dirty="0" smtClean="0"/>
              <a:t> 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586269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Včely sbírají z květů </a:t>
            </a:r>
            <a:r>
              <a:rPr lang="cs-CZ" sz="2400" dirty="0" smtClean="0">
                <a:solidFill>
                  <a:schemeClr val="tx2"/>
                </a:solidFill>
              </a:rPr>
              <a:t>pyl</a:t>
            </a:r>
            <a:r>
              <a:rPr lang="cs-CZ" sz="2400" dirty="0" smtClean="0"/>
              <a:t> </a:t>
            </a:r>
            <a:r>
              <a:rPr lang="cs-CZ" sz="2400" dirty="0"/>
              <a:t>.    Rád </a:t>
            </a:r>
            <a:r>
              <a:rPr lang="cs-CZ" sz="2400" dirty="0" smtClean="0"/>
              <a:t>jsem </a:t>
            </a:r>
            <a:r>
              <a:rPr lang="cs-CZ" sz="2400" dirty="0" smtClean="0">
                <a:solidFill>
                  <a:schemeClr val="tx2"/>
                </a:solidFill>
              </a:rPr>
              <a:t>pil </a:t>
            </a:r>
            <a:r>
              <a:rPr lang="cs-CZ" sz="2400" dirty="0" smtClean="0"/>
              <a:t>mléko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992615"/>
            <a:ext cx="75395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Slepýš</a:t>
            </a:r>
            <a:r>
              <a:rPr lang="cs-CZ" sz="2400" dirty="0" smtClean="0"/>
              <a:t> </a:t>
            </a:r>
            <a:r>
              <a:rPr lang="cs-CZ" sz="2400" dirty="0"/>
              <a:t>není had, ale druh </a:t>
            </a:r>
            <a:r>
              <a:rPr lang="cs-CZ" sz="2400" dirty="0" smtClean="0"/>
              <a:t>ještěrky.  </a:t>
            </a:r>
            <a:r>
              <a:rPr lang="cs-CZ" sz="2400" dirty="0" smtClean="0">
                <a:solidFill>
                  <a:schemeClr val="tx2"/>
                </a:solidFill>
              </a:rPr>
              <a:t>Slepíš</a:t>
            </a:r>
            <a:r>
              <a:rPr lang="cs-CZ" sz="2400" dirty="0" smtClean="0"/>
              <a:t> </a:t>
            </a:r>
            <a:r>
              <a:rPr lang="cs-CZ" sz="2400" dirty="0"/>
              <a:t>tu rozbitou vázu?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60" y="2454280"/>
            <a:ext cx="79208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Kůň měl na </a:t>
            </a:r>
            <a:r>
              <a:rPr lang="cs-CZ" sz="2400" dirty="0" smtClean="0">
                <a:solidFill>
                  <a:schemeClr val="tx2"/>
                </a:solidFill>
              </a:rPr>
              <a:t>pysku</a:t>
            </a:r>
            <a:r>
              <a:rPr lang="cs-CZ" sz="2400" dirty="0" smtClean="0"/>
              <a:t> </a:t>
            </a:r>
            <a:r>
              <a:rPr lang="cs-CZ" sz="2400" dirty="0"/>
              <a:t>přichycené stéblo </a:t>
            </a:r>
            <a:r>
              <a:rPr lang="cs-CZ" sz="2400" dirty="0" smtClean="0"/>
              <a:t>trávy.  Malé </a:t>
            </a:r>
            <a:r>
              <a:rPr lang="cs-CZ" sz="2400" dirty="0"/>
              <a:t>děti si hrály na </a:t>
            </a:r>
            <a:r>
              <a:rPr lang="cs-CZ" sz="2400" dirty="0" smtClean="0">
                <a:solidFill>
                  <a:schemeClr val="tx2"/>
                </a:solidFill>
              </a:rPr>
              <a:t>písku</a:t>
            </a:r>
            <a:r>
              <a:rPr lang="cs-CZ" sz="2400" dirty="0" smtClean="0"/>
              <a:t> </a:t>
            </a:r>
            <a:r>
              <a:rPr lang="cs-CZ" sz="2400" dirty="0"/>
              <a:t>s bábovičkami</a:t>
            </a:r>
            <a:r>
              <a:rPr lang="cs-CZ" dirty="0"/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1560" y="3285277"/>
            <a:ext cx="797487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Truhlář </a:t>
            </a:r>
            <a:r>
              <a:rPr lang="cs-CZ" sz="2400" dirty="0" smtClean="0">
                <a:solidFill>
                  <a:schemeClr val="tx2"/>
                </a:solidFill>
              </a:rPr>
              <a:t>opiloval</a:t>
            </a:r>
            <a:r>
              <a:rPr lang="cs-CZ" sz="2400" dirty="0" smtClean="0"/>
              <a:t> </a:t>
            </a:r>
            <a:r>
              <a:rPr lang="cs-CZ" sz="2400" dirty="0"/>
              <a:t>ostrou hranu dřevěné </a:t>
            </a:r>
            <a:r>
              <a:rPr lang="cs-CZ" sz="2400" dirty="0" smtClean="0"/>
              <a:t>desky.  Čmelák </a:t>
            </a:r>
            <a:r>
              <a:rPr lang="cs-CZ" sz="2400" dirty="0" smtClean="0">
                <a:solidFill>
                  <a:schemeClr val="tx2"/>
                </a:solidFill>
              </a:rPr>
              <a:t>opyloval</a:t>
            </a:r>
            <a:r>
              <a:rPr lang="cs-CZ" sz="2400" dirty="0" smtClean="0"/>
              <a:t> </a:t>
            </a:r>
          </a:p>
          <a:p>
            <a:r>
              <a:rPr lang="cs-CZ" sz="2400" smtClean="0"/>
              <a:t> květ </a:t>
            </a:r>
            <a:r>
              <a:rPr lang="cs-CZ" sz="2400" dirty="0"/>
              <a:t>jahodníku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102028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466</TotalTime>
  <Words>207</Words>
  <Application>Microsoft Office PowerPoint</Application>
  <PresentationFormat>Předvádění na obrazovce (4:3)</PresentationFormat>
  <Paragraphs>47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54</cp:revision>
  <cp:lastPrinted>2011-11-07T13:07:31Z</cp:lastPrinted>
  <dcterms:created xsi:type="dcterms:W3CDTF">2011-11-02T10:29:00Z</dcterms:created>
  <dcterms:modified xsi:type="dcterms:W3CDTF">2012-02-16T19:05:08Z</dcterms:modified>
</cp:coreProperties>
</file>