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3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389EE-DE3C-40CE-8E22-6F454C3F573D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E3D2E-9320-4FE5-9037-77A02151E4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389EE-DE3C-40CE-8E22-6F454C3F573D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E3D2E-9320-4FE5-9037-77A02151E4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389EE-DE3C-40CE-8E22-6F454C3F573D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E3D2E-9320-4FE5-9037-77A02151E4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389EE-DE3C-40CE-8E22-6F454C3F573D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E3D2E-9320-4FE5-9037-77A02151E4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389EE-DE3C-40CE-8E22-6F454C3F573D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E3D2E-9320-4FE5-9037-77A02151E4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389EE-DE3C-40CE-8E22-6F454C3F573D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E3D2E-9320-4FE5-9037-77A02151E4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389EE-DE3C-40CE-8E22-6F454C3F573D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E3D2E-9320-4FE5-9037-77A02151E4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389EE-DE3C-40CE-8E22-6F454C3F573D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E3D2E-9320-4FE5-9037-77A02151E4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389EE-DE3C-40CE-8E22-6F454C3F573D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E3D2E-9320-4FE5-9037-77A02151E4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389EE-DE3C-40CE-8E22-6F454C3F573D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E3D2E-9320-4FE5-9037-77A02151E4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389EE-DE3C-40CE-8E22-6F454C3F573D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E3D2E-9320-4FE5-9037-77A02151E4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0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F389EE-DE3C-40CE-8E22-6F454C3F573D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0E3D2E-9320-4FE5-9037-77A02151E42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6/Adolf_Hitler-1933.jpg" TargetMode="External"/><Relationship Id="rId2" Type="http://schemas.openxmlformats.org/officeDocument/2006/relationships/hyperlink" Target="http://nd01.jxs.cz/659/652/ea06e2924d_40757477_o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yjsmetonevzdali.cz/data/pictures/perex/big/mnichovska-dohoda-912650002.jpg" TargetMode="External"/><Relationship Id="rId5" Type="http://schemas.openxmlformats.org/officeDocument/2006/relationships/hyperlink" Target="http://i.idnes.cz/08/092/gal/JW25defe_15.jpg" TargetMode="External"/><Relationship Id="rId4" Type="http://schemas.openxmlformats.org/officeDocument/2006/relationships/hyperlink" Target="http://bigbloger.lidovky.cz/blog/2034/50641/552-mnichov-mapa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49276" y="1843103"/>
          <a:ext cx="7951814" cy="3014657"/>
        </p:xfrm>
        <a:graphic>
          <a:graphicData uri="http://schemas.openxmlformats.org/drawingml/2006/table">
            <a:tbl>
              <a:tblPr/>
              <a:tblGrid>
                <a:gridCol w="1451958"/>
                <a:gridCol w="6499856"/>
              </a:tblGrid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prostřednictvím  prezentace seznamují s příčinami zániku ČSR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květen 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3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Cesta k zániku ČSR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 - 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13150" y="3098069"/>
            <a:ext cx="540205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CESTA K ZÁNIKU ČSR</a:t>
            </a:r>
            <a:endParaRPr lang="cs-CZ" sz="4800" b="1" dirty="0"/>
          </a:p>
        </p:txBody>
      </p:sp>
      <p:pic>
        <p:nvPicPr>
          <p:cNvPr id="5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500042"/>
            <a:ext cx="2071702" cy="207170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TextovéPole 5"/>
          <p:cNvSpPr txBox="1"/>
          <p:nvPr/>
        </p:nvSpPr>
        <p:spPr>
          <a:xfrm>
            <a:off x="3286116" y="4286256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DUM - 19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25564" y="714356"/>
            <a:ext cx="1946238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Rok 1935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3081409"/>
            <a:ext cx="359688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/>
              <a:t>d</a:t>
            </a:r>
            <a:r>
              <a:rPr lang="cs-CZ" sz="3200" dirty="0" smtClean="0"/>
              <a:t>ruhý demokratický </a:t>
            </a:r>
          </a:p>
          <a:p>
            <a:pPr algn="ctr"/>
            <a:r>
              <a:rPr lang="cs-CZ" sz="3200" b="1" u="sng" dirty="0"/>
              <a:t>p</a:t>
            </a:r>
            <a:r>
              <a:rPr lang="cs-CZ" sz="3200" b="1" u="sng" dirty="0" smtClean="0"/>
              <a:t>rezident </a:t>
            </a:r>
          </a:p>
          <a:p>
            <a:pPr algn="ctr"/>
            <a:r>
              <a:rPr lang="cs-CZ" sz="3200" dirty="0" smtClean="0"/>
              <a:t>Československé</a:t>
            </a:r>
          </a:p>
          <a:p>
            <a:pPr algn="ctr"/>
            <a:r>
              <a:rPr lang="cs-CZ" sz="3200" dirty="0" smtClean="0"/>
              <a:t>republiky</a:t>
            </a:r>
            <a:endParaRPr lang="cs-CZ" sz="3200" dirty="0"/>
          </a:p>
        </p:txBody>
      </p:sp>
      <p:pic>
        <p:nvPicPr>
          <p:cNvPr id="15362" name="Picture 2" descr="http://nd01.jxs.cz/659/652/ea06e2924d_40757477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48455" y="71414"/>
            <a:ext cx="5195577" cy="66437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ovéPole 7"/>
          <p:cNvSpPr txBox="1"/>
          <p:nvPr/>
        </p:nvSpPr>
        <p:spPr>
          <a:xfrm>
            <a:off x="71406" y="1857364"/>
            <a:ext cx="40246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Dr. Edvard </a:t>
            </a:r>
            <a:r>
              <a:rPr lang="cs-CZ" sz="4400" dirty="0" smtClean="0"/>
              <a:t>Beneš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5643578"/>
            <a:ext cx="346043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/>
              <a:t>h</a:t>
            </a:r>
            <a:r>
              <a:rPr lang="cs-CZ" sz="2800" dirty="0" smtClean="0"/>
              <a:t>lavní snaha- </a:t>
            </a:r>
          </a:p>
          <a:p>
            <a:pPr algn="ctr"/>
            <a:r>
              <a:rPr lang="cs-CZ" sz="2800" b="1" dirty="0" smtClean="0"/>
              <a:t>posílit stát, udržet mír</a:t>
            </a:r>
            <a:endParaRPr lang="cs-CZ" sz="2800" b="1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596" y="428604"/>
            <a:ext cx="892975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o</a:t>
            </a:r>
            <a:r>
              <a:rPr lang="cs-CZ" sz="4000" dirty="0" smtClean="0"/>
              <a:t>bjevilo se velké nebezpečí- v Německu </a:t>
            </a:r>
          </a:p>
          <a:p>
            <a:pPr algn="ctr"/>
            <a:r>
              <a:rPr lang="cs-CZ" sz="4000" dirty="0" smtClean="0"/>
              <a:t>se k moci dostali fašisté v čele </a:t>
            </a:r>
          </a:p>
          <a:p>
            <a:pPr algn="ctr"/>
            <a:r>
              <a:rPr lang="cs-CZ" sz="4000" dirty="0"/>
              <a:t>s</a:t>
            </a:r>
            <a:r>
              <a:rPr lang="cs-CZ" sz="4000" dirty="0" smtClean="0"/>
              <a:t>  </a:t>
            </a:r>
            <a:r>
              <a:rPr lang="cs-CZ" sz="4000" b="1" dirty="0" smtClean="0"/>
              <a:t>Adolfem Hitlerem</a:t>
            </a:r>
            <a:endParaRPr lang="cs-CZ" sz="4000" b="1" dirty="0"/>
          </a:p>
        </p:txBody>
      </p:sp>
      <p:pic>
        <p:nvPicPr>
          <p:cNvPr id="14338" name="Picture 2" descr="http://upload.wikimedia.org/wikipedia/commons/6/66/Adolf_Hitler-193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2611397"/>
            <a:ext cx="2543453" cy="36751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2928926" y="2781256"/>
            <a:ext cx="626639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       </a:t>
            </a:r>
            <a:r>
              <a:rPr lang="cs-CZ" sz="4800" b="1" i="1" dirty="0" smtClean="0"/>
              <a:t>f</a:t>
            </a:r>
            <a:r>
              <a:rPr lang="cs-CZ" sz="4800" b="1" i="1" dirty="0" smtClean="0"/>
              <a:t>ašistické </a:t>
            </a:r>
            <a:r>
              <a:rPr lang="cs-CZ" sz="4800" b="1" i="1" dirty="0" smtClean="0"/>
              <a:t>učení</a:t>
            </a:r>
          </a:p>
          <a:p>
            <a:r>
              <a:rPr lang="cs-CZ" sz="4800" b="1" i="1" dirty="0" smtClean="0"/>
              <a:t> </a:t>
            </a:r>
          </a:p>
          <a:p>
            <a:r>
              <a:rPr lang="cs-CZ" sz="2800" dirty="0" smtClean="0"/>
              <a:t>Němci jsou lepší lidé než ostatní</a:t>
            </a:r>
          </a:p>
          <a:p>
            <a:r>
              <a:rPr lang="cs-CZ" sz="2800" dirty="0" smtClean="0"/>
              <a:t>a jsou předurčeni vládnout celému světu, </a:t>
            </a:r>
          </a:p>
          <a:p>
            <a:r>
              <a:rPr lang="cs-CZ" sz="2800" dirty="0" smtClean="0"/>
              <a:t>ostatní národy jim budou sloužit</a:t>
            </a:r>
            <a:endParaRPr lang="cs-CZ" sz="2800" dirty="0"/>
          </a:p>
        </p:txBody>
      </p:sp>
      <p:sp>
        <p:nvSpPr>
          <p:cNvPr id="8" name="Šipka dolů 7"/>
          <p:cNvSpPr/>
          <p:nvPr/>
        </p:nvSpPr>
        <p:spPr>
          <a:xfrm>
            <a:off x="5929322" y="3500438"/>
            <a:ext cx="484632" cy="571504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Zástupný symbol pro obsah 3" descr="VVR117f8a_hitler.jpg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3214712" y="2643182"/>
            <a:ext cx="5572130" cy="36433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60407" y="285728"/>
            <a:ext cx="797115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V pohraničních oblastech – v Sudetech,</a:t>
            </a:r>
          </a:p>
          <a:p>
            <a:pPr algn="ctr"/>
            <a:r>
              <a:rPr lang="cs-CZ" sz="3600" dirty="0" smtClean="0"/>
              <a:t> žilo  mnoho Němců. </a:t>
            </a:r>
          </a:p>
          <a:p>
            <a:pPr algn="ctr"/>
            <a:r>
              <a:rPr lang="cs-CZ" sz="3600" dirty="0" smtClean="0"/>
              <a:t>Hitler je vyzýval k útokům proti ČSR.</a:t>
            </a:r>
          </a:p>
          <a:p>
            <a:pPr algn="ctr"/>
            <a:r>
              <a:rPr lang="cs-CZ" sz="3600" dirty="0" smtClean="0"/>
              <a:t>Vztahy mezi oběma národy se stupňovaly.</a:t>
            </a:r>
            <a:endParaRPr lang="cs-CZ" sz="3600" dirty="0"/>
          </a:p>
        </p:txBody>
      </p:sp>
      <p:sp>
        <p:nvSpPr>
          <p:cNvPr id="5" name="Vodorovný svitek 4"/>
          <p:cNvSpPr/>
          <p:nvPr/>
        </p:nvSpPr>
        <p:spPr>
          <a:xfrm>
            <a:off x="500034" y="4857760"/>
            <a:ext cx="7643866" cy="1857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„Národ sv. Václava, Jana Husa a T. G. Masaryka nebude národem otroků!“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4415861"/>
            <a:ext cx="13916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HESLO:</a:t>
            </a:r>
            <a:endParaRPr lang="cs-CZ" sz="3200" b="1" dirty="0"/>
          </a:p>
        </p:txBody>
      </p:sp>
      <p:pic>
        <p:nvPicPr>
          <p:cNvPr id="4098" name="Picture 2" descr="http://bigbloger.lidovky.cz/blog/2034/50641/552-mnichov-mapa.gif"/>
          <p:cNvPicPr>
            <a:picLocks noChangeAspect="1" noChangeArrowheads="1"/>
          </p:cNvPicPr>
          <p:nvPr/>
        </p:nvPicPr>
        <p:blipFill>
          <a:blip r:embed="rId2"/>
          <a:srcRect r="1057" b="29546"/>
          <a:stretch>
            <a:fillRect/>
          </a:stretch>
        </p:blipFill>
        <p:spPr bwMode="auto">
          <a:xfrm>
            <a:off x="2500298" y="2643204"/>
            <a:ext cx="5202243" cy="22145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71472" y="500042"/>
            <a:ext cx="764386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/>
              <a:t>- v </a:t>
            </a:r>
            <a:r>
              <a:rPr lang="cs-CZ" sz="3200" dirty="0" smtClean="0"/>
              <a:t>září 1938 Hitler pohrozil, že německá </a:t>
            </a:r>
            <a:r>
              <a:rPr lang="cs-CZ" sz="3200" dirty="0" smtClean="0"/>
              <a:t>     armáda </a:t>
            </a:r>
            <a:r>
              <a:rPr lang="cs-CZ" sz="3200" dirty="0" smtClean="0"/>
              <a:t>vpadne do </a:t>
            </a:r>
            <a:r>
              <a:rPr lang="cs-CZ" sz="3200" dirty="0" smtClean="0"/>
              <a:t>Československa, lidé se  začali bránit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-byla </a:t>
            </a:r>
            <a:r>
              <a:rPr lang="cs-CZ" sz="3200" dirty="0" smtClean="0"/>
              <a:t>provedena </a:t>
            </a:r>
            <a:r>
              <a:rPr lang="cs-CZ" sz="3200" b="1" dirty="0" smtClean="0">
                <a:solidFill>
                  <a:srgbClr val="FF0000"/>
                </a:solidFill>
              </a:rPr>
              <a:t>mobilizace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74498" y="3286124"/>
            <a:ext cx="426950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m</a:t>
            </a:r>
            <a:r>
              <a:rPr lang="cs-CZ" sz="3200" dirty="0" smtClean="0"/>
              <a:t>uži nastupovali</a:t>
            </a:r>
          </a:p>
          <a:p>
            <a:pPr algn="ctr"/>
            <a:r>
              <a:rPr lang="cs-CZ" sz="3200" dirty="0" smtClean="0"/>
              <a:t>do armády a obsazovali </a:t>
            </a:r>
          </a:p>
          <a:p>
            <a:pPr algn="ctr"/>
            <a:r>
              <a:rPr lang="cs-CZ" sz="3200" dirty="0" smtClean="0"/>
              <a:t>vojenské pevnosti</a:t>
            </a:r>
            <a:endParaRPr lang="cs-CZ" sz="3200" dirty="0"/>
          </a:p>
        </p:txBody>
      </p:sp>
      <p:pic>
        <p:nvPicPr>
          <p:cNvPr id="22530" name="Picture 2" descr="http://i.idnes.cz/08/092/gal/JW25defe_1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3562371"/>
            <a:ext cx="4381500" cy="28670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5357818" y="5857892"/>
            <a:ext cx="31842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C00000"/>
                </a:solidFill>
              </a:rPr>
              <a:t>k</a:t>
            </a:r>
            <a:r>
              <a:rPr lang="cs-CZ" sz="2800" b="1" i="1" dirty="0" smtClean="0">
                <a:solidFill>
                  <a:srgbClr val="C00000"/>
                </a:solidFill>
              </a:rPr>
              <a:t> boji avšak nedošlo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785794"/>
            <a:ext cx="835824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Prezident se spoléhal na pomoc  </a:t>
            </a:r>
            <a:r>
              <a:rPr lang="cs-CZ" sz="3200" b="1" dirty="0" smtClean="0"/>
              <a:t>Velké Británie</a:t>
            </a:r>
          </a:p>
          <a:p>
            <a:r>
              <a:rPr lang="cs-CZ" sz="3200" dirty="0" smtClean="0"/>
              <a:t> </a:t>
            </a:r>
            <a:r>
              <a:rPr lang="cs-CZ" sz="3200" b="1" dirty="0" smtClean="0"/>
              <a:t>a Francie.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2357430"/>
            <a:ext cx="1298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/>
              <a:t>Zrada</a:t>
            </a:r>
            <a:endParaRPr lang="cs-CZ" sz="36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18431" y="2428868"/>
            <a:ext cx="38238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29.září 1938 Mnichov</a:t>
            </a:r>
            <a:endParaRPr lang="cs-CZ" sz="3200" b="1" dirty="0"/>
          </a:p>
        </p:txBody>
      </p:sp>
      <p:pic>
        <p:nvPicPr>
          <p:cNvPr id="3074" name="Picture 2" descr="http://myjsmetonevzdali.cz/data/pictures/perex/big/mnichovska-dohoda-9126500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05074" y="3500458"/>
            <a:ext cx="3810000" cy="2857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20" name="Skupina 19"/>
          <p:cNvGrpSpPr/>
          <p:nvPr/>
        </p:nvGrpSpPr>
        <p:grpSpPr>
          <a:xfrm>
            <a:off x="428596" y="5779008"/>
            <a:ext cx="2805157" cy="650388"/>
            <a:chOff x="428596" y="5779008"/>
            <a:chExt cx="2805157" cy="650388"/>
          </a:xfrm>
        </p:grpSpPr>
        <p:sp>
          <p:nvSpPr>
            <p:cNvPr id="10" name="Šipka dolů 9"/>
            <p:cNvSpPr/>
            <p:nvPr/>
          </p:nvSpPr>
          <p:spPr>
            <a:xfrm rot="14744550">
              <a:off x="2285921" y="5111347"/>
              <a:ext cx="280171" cy="1615493"/>
            </a:xfrm>
            <a:prstGeom prst="downArrow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28596" y="5906176"/>
              <a:ext cx="126041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Francie</a:t>
              </a:r>
              <a:endParaRPr lang="cs-CZ" sz="28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592057" y="4214818"/>
            <a:ext cx="1908241" cy="688724"/>
            <a:chOff x="592057" y="4214818"/>
            <a:chExt cx="1908241" cy="688724"/>
          </a:xfrm>
        </p:grpSpPr>
        <p:sp>
          <p:nvSpPr>
            <p:cNvPr id="13" name="Šipka dolů 12"/>
            <p:cNvSpPr/>
            <p:nvPr/>
          </p:nvSpPr>
          <p:spPr>
            <a:xfrm rot="16200000">
              <a:off x="1572648" y="3975892"/>
              <a:ext cx="280171" cy="1575129"/>
            </a:xfrm>
            <a:prstGeom prst="downArrow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592057" y="4214818"/>
              <a:ext cx="1122423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smtClean="0"/>
                <a:t>Anglie</a:t>
              </a:r>
              <a:endParaRPr lang="cs-CZ" sz="2800" b="1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5730155" y="2714620"/>
            <a:ext cx="1708428" cy="1845793"/>
            <a:chOff x="5730155" y="2714620"/>
            <a:chExt cx="1708428" cy="1845793"/>
          </a:xfrm>
        </p:grpSpPr>
        <p:sp>
          <p:nvSpPr>
            <p:cNvPr id="14" name="TextovéPole 13"/>
            <p:cNvSpPr txBox="1"/>
            <p:nvPr/>
          </p:nvSpPr>
          <p:spPr>
            <a:xfrm>
              <a:off x="6500826" y="2714620"/>
              <a:ext cx="93775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Itálie</a:t>
              </a:r>
              <a:endParaRPr lang="cs-CZ" sz="2800" b="1" dirty="0"/>
            </a:p>
          </p:txBody>
        </p:sp>
        <p:sp>
          <p:nvSpPr>
            <p:cNvPr id="17" name="Šipka dolů 16"/>
            <p:cNvSpPr/>
            <p:nvPr/>
          </p:nvSpPr>
          <p:spPr>
            <a:xfrm rot="2624785">
              <a:off x="5730155" y="2985284"/>
              <a:ext cx="280171" cy="1575129"/>
            </a:xfrm>
            <a:prstGeom prst="downArrow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327960" y="5575250"/>
            <a:ext cx="4173130" cy="805862"/>
            <a:chOff x="4327960" y="5575250"/>
            <a:chExt cx="4173130" cy="805862"/>
          </a:xfrm>
        </p:grpSpPr>
        <p:sp>
          <p:nvSpPr>
            <p:cNvPr id="12" name="Šipka dolů 11"/>
            <p:cNvSpPr/>
            <p:nvPr/>
          </p:nvSpPr>
          <p:spPr>
            <a:xfrm rot="6422228">
              <a:off x="5278529" y="4624681"/>
              <a:ext cx="280171" cy="2181310"/>
            </a:xfrm>
            <a:prstGeom prst="downArrow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643702" y="5857892"/>
              <a:ext cx="185738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Německo</a:t>
              </a:r>
              <a:endParaRPr lang="cs-CZ" sz="2800" b="1" dirty="0"/>
            </a:p>
          </p:txBody>
        </p:sp>
      </p:grp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57224" y="785794"/>
            <a:ext cx="764386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/>
              <a:t>-zástupci se dohodli  </a:t>
            </a:r>
            <a:r>
              <a:rPr lang="cs-CZ" sz="3200" dirty="0" smtClean="0"/>
              <a:t>na tom, </a:t>
            </a:r>
            <a:r>
              <a:rPr lang="cs-CZ" sz="3200" dirty="0" smtClean="0"/>
              <a:t>že se </a:t>
            </a:r>
            <a:r>
              <a:rPr lang="cs-CZ" sz="3200" dirty="0" smtClean="0"/>
              <a:t>ČSR </a:t>
            </a:r>
            <a:r>
              <a:rPr lang="cs-CZ" sz="3200" dirty="0" smtClean="0"/>
              <a:t> </a:t>
            </a:r>
            <a:r>
              <a:rPr lang="cs-CZ" sz="3200" dirty="0" smtClean="0"/>
              <a:t>vzdá Sudet a Hitler nebude útočit na ostatní </a:t>
            </a:r>
            <a:r>
              <a:rPr lang="cs-CZ" sz="3200" dirty="0" smtClean="0"/>
              <a:t>státy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-na </a:t>
            </a:r>
            <a:r>
              <a:rPr lang="cs-CZ" sz="3200" dirty="0" smtClean="0"/>
              <a:t>jednání nebyl pozván prezident Československa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00298" y="3429000"/>
            <a:ext cx="44862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„ O nás, bez nás“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21474" y="5500702"/>
            <a:ext cx="57318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Nastal konec první republiky.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2071678"/>
            <a:ext cx="446628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Edvard Beneš - </a:t>
            </a:r>
            <a:r>
              <a:rPr lang="cs-CZ" sz="1100" dirty="0" smtClean="0">
                <a:hlinkClick r:id="rId2"/>
              </a:rPr>
              <a:t>http://nd01.jxs.cz/659/652/ea06e2924d_40757477_o2.jpg</a:t>
            </a:r>
            <a:endParaRPr lang="cs-CZ" sz="11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8155" y="2381572"/>
            <a:ext cx="540404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Adolf Hitler - </a:t>
            </a:r>
            <a:r>
              <a:rPr lang="cs-CZ" sz="1100" dirty="0" smtClean="0">
                <a:hlinkClick r:id="rId3"/>
              </a:rPr>
              <a:t>http://upload.wikimedia.org/wikipedia/commons/6/66/Adolf_Hitler-1933.jpg</a:t>
            </a:r>
            <a:endParaRPr lang="cs-CZ" sz="11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8123" y="2714620"/>
            <a:ext cx="453681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Mapa - </a:t>
            </a:r>
            <a:r>
              <a:rPr lang="cs-CZ" sz="1100" dirty="0" smtClean="0">
                <a:hlinkClick r:id="rId4"/>
              </a:rPr>
              <a:t>http://bigbloger.lidovky.cz/blog/2034/50641/552-mnichov-mapa.gif</a:t>
            </a:r>
            <a:endParaRPr lang="cs-CZ" sz="11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5822" y="3000372"/>
            <a:ext cx="355898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Mobilizace - </a:t>
            </a:r>
            <a:r>
              <a:rPr lang="cs-CZ" sz="1100" dirty="0" smtClean="0">
                <a:hlinkClick r:id="rId5"/>
              </a:rPr>
              <a:t>http://i.</a:t>
            </a:r>
            <a:r>
              <a:rPr lang="cs-CZ" sz="1100" dirty="0" err="1" smtClean="0">
                <a:hlinkClick r:id="rId5"/>
              </a:rPr>
              <a:t>idnes.cz</a:t>
            </a:r>
            <a:r>
              <a:rPr lang="cs-CZ" sz="1100" dirty="0" smtClean="0">
                <a:hlinkClick r:id="rId5"/>
              </a:rPr>
              <a:t>/08/092/</a:t>
            </a:r>
            <a:r>
              <a:rPr lang="cs-CZ" sz="1100" dirty="0" err="1" smtClean="0">
                <a:hlinkClick r:id="rId5"/>
              </a:rPr>
              <a:t>gal</a:t>
            </a:r>
            <a:r>
              <a:rPr lang="cs-CZ" sz="1100" dirty="0" smtClean="0">
                <a:hlinkClick r:id="rId5"/>
              </a:rPr>
              <a:t>/JW25defe_15.jpg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10" y="3214686"/>
            <a:ext cx="6016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Mnichov - </a:t>
            </a:r>
            <a:r>
              <a:rPr lang="cs-CZ" sz="1100" dirty="0" smtClean="0">
                <a:hlinkClick r:id="rId6"/>
              </a:rPr>
              <a:t>http://myjsmetonevzdali.cz/data/pictures/perex/big/mnichovska-dohoda-912650002.</a:t>
            </a:r>
            <a:r>
              <a:rPr lang="cs-CZ" dirty="0" smtClean="0">
                <a:hlinkClick r:id="rId6"/>
              </a:rPr>
              <a:t>jpg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279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Cilkovi</cp:lastModifiedBy>
  <cp:revision>16</cp:revision>
  <dcterms:created xsi:type="dcterms:W3CDTF">2012-06-03T13:08:35Z</dcterms:created>
  <dcterms:modified xsi:type="dcterms:W3CDTF">2012-06-03T19:19:21Z</dcterms:modified>
</cp:coreProperties>
</file>