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61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997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536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854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69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497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772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241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518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119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847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306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317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jakubalpravek.estranky.cz/fotoalbu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VY_32_INOVACE_03_Vl_DOBA BRONZOVÁ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459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DOBA BRONZOVÁ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historické období,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pro které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charakteristické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využívání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BRONZU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 výrobu důležitých potřeb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BRONZ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 slitina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MĚDI a CÍNU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oztavil se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a odléval do dvoudílných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forem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lidé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 této době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DOMESTIKOVALI KACHNY, SLEPICE a KOČKY na severu Evropy SOBY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idé vyrábí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BRONZOVÉ NÁSTROJE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ŠPERKY, SKLENĚNÉ KORÁLKY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ako platidlo lidé používali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HŘIVNY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(bronzové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tyčinky,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určité množství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drahého kovu, kterým se platilo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začínají se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prohlubovat majetkové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rozdíly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vzniká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KNÍŽECÍ VRSTVA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střední Evropě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562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048"/>
            <a:ext cx="3278857" cy="2806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28" t="19608" r="12434" b="8265"/>
          <a:stretch/>
        </p:blipFill>
        <p:spPr bwMode="auto">
          <a:xfrm>
            <a:off x="3779912" y="332656"/>
            <a:ext cx="5146079" cy="3699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34289" y="393816"/>
            <a:ext cx="2768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BRONZOVÉ </a:t>
            </a:r>
          </a:p>
          <a:p>
            <a:pPr algn="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HŘIVNY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140968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DOBA BRONZOVÁ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37"/>
          <a:stretch/>
        </p:blipFill>
        <p:spPr bwMode="auto">
          <a:xfrm>
            <a:off x="3779912" y="4137525"/>
            <a:ext cx="4169862" cy="2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3705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http://www.jakubalpravek.estranky.cz/fotoalbum/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53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98</Words>
  <Application>Microsoft Office PowerPoint</Application>
  <PresentationFormat>Předvádění na obrazovce (4:3)</PresentationFormat>
  <Paragraphs>24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Human</vt:lpstr>
      <vt:lpstr>VLASTIVĚDA vypracovala: Mgr. Kateřina SÁLOVÁ ZŠ a MŠ MALÝ ÚJEZD VY_32_INOVACE_03_Vl_DOBA BRONZOVÁ</vt:lpstr>
      <vt:lpstr>DOBA BRONZOVÁ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VY_32_INOVACE_03_Vl_DOBA BRONZOVÁ</dc:title>
  <dc:creator>uživatel</dc:creator>
  <cp:lastModifiedBy>uživatel</cp:lastModifiedBy>
  <cp:revision>7</cp:revision>
  <dcterms:created xsi:type="dcterms:W3CDTF">2011-12-01T06:42:21Z</dcterms:created>
  <dcterms:modified xsi:type="dcterms:W3CDTF">2011-12-01T07:12:30Z</dcterms:modified>
</cp:coreProperties>
</file>