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60" r:id="rId4"/>
    <p:sldId id="261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26" autoAdjust="0"/>
    <p:restoredTop sz="94590" autoAdjust="0"/>
  </p:normalViewPr>
  <p:slideViewPr>
    <p:cSldViewPr>
      <p:cViewPr>
        <p:scale>
          <a:sx n="100" d="100"/>
          <a:sy n="100" d="100"/>
        </p:scale>
        <p:origin x="-678" y="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Tabulka vyjmenovaných slov po 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Tabulka vyjmenovaných slov po v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87635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84784"/>
            <a:ext cx="9144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Doplň y/ý , i/í.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Vybarvi okna se slovy s y/ý po obojetných souhláskách.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Najdi geometrické tvary.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Řešení najdeš na konci prezentace. 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195192"/>
            <a:ext cx="64807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A n o t a c 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2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780616"/>
              </p:ext>
            </p:extLst>
          </p:nvPr>
        </p:nvGraphicFramePr>
        <p:xfrm>
          <a:off x="179512" y="692696"/>
          <a:ext cx="8388424" cy="5898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  <a:gridCol w="936104"/>
                <a:gridCol w="792088"/>
                <a:gridCol w="792088"/>
                <a:gridCol w="864096"/>
                <a:gridCol w="864096"/>
                <a:gridCol w="864096"/>
                <a:gridCol w="792088"/>
                <a:gridCol w="792088"/>
                <a:gridCol w="827584"/>
              </a:tblGrid>
              <a:tr h="648072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v-křik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zv-ky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v-skot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pov-dka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slav-t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šehrad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v-chod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žv</a:t>
                      </a:r>
                      <a:r>
                        <a:rPr lang="cs-CZ" sz="1400" dirty="0" smtClean="0"/>
                        <a:t>-kat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šťov</a:t>
                      </a:r>
                      <a:r>
                        <a:rPr lang="cs-CZ" sz="1400" dirty="0" smtClean="0"/>
                        <a:t>-k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zv-ře</a:t>
                      </a:r>
                      <a:endParaRPr lang="cs-CZ" sz="14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v-dra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učovat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v-hra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dina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</a:t>
                      </a:r>
                      <a:r>
                        <a:rPr lang="cs-CZ" sz="1400" dirty="0" err="1" smtClean="0"/>
                        <a:t>sí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</a:t>
                      </a:r>
                      <a:r>
                        <a:rPr lang="cs-CZ" sz="1400" dirty="0" err="1" smtClean="0"/>
                        <a:t>skyt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  v-kat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v-borně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hlav-</a:t>
                      </a:r>
                      <a:r>
                        <a:rPr lang="cs-CZ" sz="1400" dirty="0" err="1" smtClean="0"/>
                        <a:t>čka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čko</a:t>
                      </a:r>
                      <a:endParaRPr lang="cs-CZ" sz="1400" dirty="0"/>
                    </a:p>
                  </a:txBody>
                  <a:tcPr/>
                </a:tc>
              </a:tr>
              <a:tr h="368032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v-berte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heň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v-šina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v-</a:t>
                      </a:r>
                      <a:r>
                        <a:rPr lang="cs-CZ" sz="1400" baseline="0" dirty="0" err="1" smtClean="0"/>
                        <a:t>těz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chřice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v-nice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zav-náč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nout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v-hled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v-stup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7856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medv-dě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rozv-tý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v-sací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v-nález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  v-šít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ska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chv-le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v-zout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stava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109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trav-na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pastv</a:t>
                      </a:r>
                      <a:r>
                        <a:rPr lang="cs-CZ" sz="1400" dirty="0" smtClean="0"/>
                        <a:t>-na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err="1" smtClean="0"/>
                        <a:t>lav-ce</a:t>
                      </a:r>
                      <a:endParaRPr lang="cs-CZ" sz="1400" dirty="0" smtClean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bav-č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</a:t>
                      </a:r>
                      <a:r>
                        <a:rPr lang="cs-CZ" sz="1400" dirty="0" err="1" smtClean="0"/>
                        <a:t>bojka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drovka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krav-</a:t>
                      </a:r>
                      <a:r>
                        <a:rPr lang="cs-CZ" sz="1400" dirty="0" err="1" smtClean="0"/>
                        <a:t>čka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nev-díš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V-toň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v-chova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7109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v-točit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polov</a:t>
                      </a:r>
                      <a:r>
                        <a:rPr lang="cs-CZ" sz="1400" dirty="0" smtClean="0"/>
                        <a:t>-na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jev-</a:t>
                      </a:r>
                      <a:r>
                        <a:rPr lang="cs-CZ" sz="1400" dirty="0" err="1" smtClean="0"/>
                        <a:t>ště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kýř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    v</a:t>
                      </a:r>
                      <a:r>
                        <a:rPr lang="cs-CZ" sz="1400" dirty="0" smtClean="0"/>
                        <a:t>-</a:t>
                      </a:r>
                      <a:r>
                        <a:rPr lang="cs-CZ" sz="1400" dirty="0" err="1" smtClean="0"/>
                        <a:t>tr</a:t>
                      </a:r>
                      <a:endParaRPr lang="cs-CZ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sv-tilna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</a:t>
                      </a:r>
                      <a:r>
                        <a:rPr lang="cs-CZ" sz="1400" dirty="0" err="1" smtClean="0"/>
                        <a:t>škov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pijav-ce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</a:t>
                      </a:r>
                      <a:r>
                        <a:rPr lang="cs-CZ" sz="1400" dirty="0" err="1" smtClean="0"/>
                        <a:t>šně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V-tek</a:t>
                      </a:r>
                      <a:endParaRPr lang="cs-CZ" sz="1400" dirty="0"/>
                    </a:p>
                  </a:txBody>
                  <a:tcPr/>
                </a:tc>
              </a:tr>
              <a:tr h="716857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v-</a:t>
                      </a:r>
                      <a:r>
                        <a:rPr lang="cs-CZ" sz="1400" dirty="0" err="1" smtClean="0"/>
                        <a:t>běr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</a:t>
                      </a:r>
                      <a:r>
                        <a:rPr lang="cs-CZ" sz="1400" dirty="0" err="1" smtClean="0"/>
                        <a:t>pov</a:t>
                      </a:r>
                      <a:r>
                        <a:rPr lang="cs-CZ" sz="1400" dirty="0" smtClean="0"/>
                        <a:t>-k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uv-tat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lém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nov-</a:t>
                      </a:r>
                      <a:r>
                        <a:rPr lang="cs-CZ" sz="1400" dirty="0" err="1" smtClean="0"/>
                        <a:t>ny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v-skočil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  v</a:t>
                      </a:r>
                      <a:r>
                        <a:rPr lang="cs-CZ" sz="1400" dirty="0" smtClean="0"/>
                        <a:t>-</a:t>
                      </a:r>
                      <a:r>
                        <a:rPr lang="cs-CZ" sz="1400" dirty="0" err="1" smtClean="0"/>
                        <a:t>žle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  v-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cv</a:t>
                      </a:r>
                      <a:r>
                        <a:rPr lang="cs-CZ" sz="1400" dirty="0" smtClean="0"/>
                        <a:t>-čit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zastav-t</a:t>
                      </a:r>
                      <a:endParaRPr lang="cs-CZ" sz="14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pov</a:t>
                      </a:r>
                      <a:r>
                        <a:rPr lang="cs-CZ" sz="1400" dirty="0" smtClean="0"/>
                        <a:t>-šit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v</a:t>
                      </a:r>
                      <a:r>
                        <a:rPr lang="cs-CZ" sz="1400" dirty="0" smtClean="0"/>
                        <a:t>-křik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prava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slav-k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v-</a:t>
                      </a:r>
                      <a:r>
                        <a:rPr lang="cs-CZ" sz="1400" dirty="0" err="1" smtClean="0"/>
                        <a:t>savač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err="1" smtClean="0"/>
                        <a:t>obv</a:t>
                      </a:r>
                      <a:r>
                        <a:rPr lang="cs-CZ" sz="1400" dirty="0" smtClean="0"/>
                        <a:t>-kle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  v-lít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</a:t>
                      </a:r>
                      <a:r>
                        <a:rPr lang="cs-CZ" sz="1400" dirty="0" err="1" smtClean="0"/>
                        <a:t>myk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v-</a:t>
                      </a:r>
                      <a:r>
                        <a:rPr lang="cs-CZ" sz="1400" dirty="0" err="1" smtClean="0"/>
                        <a:t>prat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</a:t>
                      </a:r>
                      <a:r>
                        <a:rPr lang="cs-CZ" sz="1400" baseline="0" dirty="0" err="1" smtClean="0"/>
                        <a:t>z</a:t>
                      </a:r>
                      <a:r>
                        <a:rPr lang="cs-CZ" sz="1400" dirty="0" err="1" smtClean="0"/>
                        <a:t>áv</a:t>
                      </a:r>
                      <a:r>
                        <a:rPr lang="cs-CZ" sz="1400" dirty="0" smtClean="0"/>
                        <a:t>-st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116632"/>
            <a:ext cx="3066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správně y/ý , i/í 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429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23637"/>
              </p:ext>
            </p:extLst>
          </p:nvPr>
        </p:nvGraphicFramePr>
        <p:xfrm>
          <a:off x="179512" y="692696"/>
          <a:ext cx="8388424" cy="5898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  <a:gridCol w="936104"/>
                <a:gridCol w="792088"/>
                <a:gridCol w="792088"/>
                <a:gridCol w="864096"/>
                <a:gridCol w="864096"/>
                <a:gridCol w="864096"/>
                <a:gridCol w="792088"/>
                <a:gridCol w="792088"/>
                <a:gridCol w="827584"/>
              </a:tblGrid>
              <a:tr h="648072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výkřik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zvyky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výskot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povídka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slavit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Vyšehrad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východ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žvýkat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šťovík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zvíře</a:t>
                      </a:r>
                      <a:endParaRPr lang="cs-CZ" sz="14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vydra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vyučovat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výhra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vidina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visí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výskyt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  vykat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výborně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hlavička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víčko</a:t>
                      </a:r>
                      <a:endParaRPr lang="cs-CZ" sz="1400" dirty="0"/>
                    </a:p>
                  </a:txBody>
                  <a:tcPr/>
                </a:tc>
              </a:tr>
              <a:tr h="368032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vyberte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výheň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výšina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vítěz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vichřice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vinice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zavináč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vinout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výhled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výstup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7856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medvídě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rozvitý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visací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vynález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  vyšít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víska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chvíle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vyzout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výstava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47109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travina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pastvina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  <a:p>
                      <a:r>
                        <a:rPr lang="cs-CZ" sz="1400" dirty="0" smtClean="0"/>
                        <a:t>lavice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barvičky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výbojka</a:t>
                      </a:r>
                    </a:p>
                    <a:p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vydrovka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kravička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nevidíš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Výtoň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výchova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47109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vytočit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polovina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jeviště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vikýř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    ví</a:t>
                      </a:r>
                      <a:r>
                        <a:rPr lang="cs-CZ" sz="1400" dirty="0" smtClean="0"/>
                        <a:t>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svítilna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Vyškov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pijavice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višně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Vítek</a:t>
                      </a:r>
                      <a:endParaRPr lang="cs-CZ" sz="1400" dirty="0"/>
                    </a:p>
                  </a:txBody>
                  <a:tcPr/>
                </a:tc>
              </a:tr>
              <a:tr h="716857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výběr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povyk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uvítat</a:t>
                      </a:r>
                      <a:endParaRPr lang="cs-CZ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Vilém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noviny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vyskočil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  vy</a:t>
                      </a:r>
                      <a:r>
                        <a:rPr lang="cs-CZ" sz="1400" dirty="0" smtClean="0"/>
                        <a:t>žle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   vy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cvičit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zastavit</a:t>
                      </a:r>
                      <a:endParaRPr lang="cs-CZ" sz="14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povýšit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vý</a:t>
                      </a:r>
                      <a:r>
                        <a:rPr lang="cs-CZ" sz="1400" dirty="0" smtClean="0"/>
                        <a:t>křik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výprava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slavík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vysavač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obvykle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   vylít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výmyk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dirty="0" smtClean="0"/>
                        <a:t> vyprat</a:t>
                      </a:r>
                      <a:endParaRPr lang="cs-CZ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aseline="0" dirty="0" smtClean="0"/>
                        <a:t>  z</a:t>
                      </a:r>
                      <a:r>
                        <a:rPr lang="cs-CZ" sz="1400" dirty="0" smtClean="0"/>
                        <a:t>ávist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91880" y="173831"/>
            <a:ext cx="1028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66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711</TotalTime>
  <Words>287</Words>
  <Application>Microsoft Office PowerPoint</Application>
  <PresentationFormat>Předvádění na obrazovce (4:3)</PresentationFormat>
  <Paragraphs>334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Alena</cp:lastModifiedBy>
  <cp:revision>78</cp:revision>
  <cp:lastPrinted>2011-11-07T13:07:31Z</cp:lastPrinted>
  <dcterms:created xsi:type="dcterms:W3CDTF">2011-11-02T10:29:00Z</dcterms:created>
  <dcterms:modified xsi:type="dcterms:W3CDTF">2012-02-16T19:08:47Z</dcterms:modified>
</cp:coreProperties>
</file>