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9" r:id="rId3"/>
    <p:sldId id="260" r:id="rId4"/>
    <p:sldId id="261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61992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4297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4262007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6219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367173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94155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89124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03009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indent="-274320">
              <a:buClr>
                <a:srgbClr val="AD2E27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prstClr val="white"/>
              </a:solidFill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48272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9901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44594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D1F343A0-2573-4720-8E23-DEB50F30AABB}" type="datetimeFigureOut">
              <a:rPr lang="cs-CZ">
                <a:solidFill>
                  <a:srgbClr val="795339"/>
                </a:solidFill>
              </a:rPr>
              <a:pPr/>
              <a:t>1.12.2011</a:t>
            </a:fld>
            <a:endParaRPr lang="cs-CZ">
              <a:solidFill>
                <a:srgbClr val="795339"/>
              </a:solidFill>
            </a:endParaRPr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>
              <a:solidFill>
                <a:srgbClr val="795339"/>
              </a:solidFill>
            </a:endParaRPr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1BDEC382-08CC-4BA3-B5D7-3851F7EA99E2}" type="slidenum">
              <a:rPr lang="cs-CZ">
                <a:solidFill>
                  <a:srgbClr val="795339"/>
                </a:solidFill>
              </a:rPr>
              <a:pPr/>
              <a:t>‹#›</a:t>
            </a:fld>
            <a:endParaRPr lang="cs-CZ">
              <a:solidFill>
                <a:srgbClr val="79533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62026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obrazky.cz/" TargetMode="External"/><Relationship Id="rId2" Type="http://schemas.openxmlformats.org/officeDocument/2006/relationships/hyperlink" Target="http://cs.wikipedia.org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boiohaemum.cz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2620144"/>
          </a:xfrm>
        </p:spPr>
        <p:txBody>
          <a:bodyPr>
            <a:noAutofit/>
          </a:bodyPr>
          <a:lstStyle/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VLASTIVĚDA</a:t>
            </a:r>
            <a:r>
              <a:rPr lang="cs-CZ" sz="2400" b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400" b="1" dirty="0" smtClean="0">
                <a:solidFill>
                  <a:schemeClr val="accent3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vypracovala: Mgr. Kateřina SÁLOVÁ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ZŠ a MŠ MALÝ ÚJEZD</a:t>
            </a:r>
            <a:br>
              <a:rPr lang="cs-CZ" sz="2400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VY_32_INOVACE_04_Vl_DOBA ŽELEZNÁ</a:t>
            </a:r>
            <a:endParaRPr lang="cs-CZ" sz="24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26808" y="3928508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84406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DOBA ŽELEZNÁ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0" indent="-457200" algn="just">
              <a:buFont typeface="Courier New" pitchFamily="49" charset="0"/>
              <a:buChar char="o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e období, kdy člověk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používal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převážně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ŽELEZO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pro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výrobu nástrojů a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zbraní</a:t>
            </a:r>
          </a:p>
          <a:p>
            <a:pPr marL="457200" indent="-457200" algn="just"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dochází ke změnám v technikách zemědělství – pěstování dobytka, obdělávání půdy</a:t>
            </a:r>
          </a:p>
          <a:p>
            <a:pPr marL="457200" indent="-457200" algn="just">
              <a:buFont typeface="Courier New" pitchFamily="49" charset="0"/>
              <a:buChar char="o"/>
            </a:pP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ROZVOJ ŘEMESEL a OBCHODU</a:t>
            </a:r>
          </a:p>
          <a:p>
            <a:pPr marL="457200" indent="-457200" algn="just">
              <a:buFont typeface="Courier New" pitchFamily="49" charset="0"/>
              <a:buChar char="o"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znik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MĚST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a celých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ŘÍŠÍ</a:t>
            </a:r>
          </a:p>
          <a:p>
            <a:pPr marL="457200" indent="-457200" algn="just"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víra v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POSMRTNÝ ŽIVOT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, konají se rituální pohřby</a:t>
            </a:r>
          </a:p>
          <a:p>
            <a:pPr marL="457200" indent="-457200" algn="just">
              <a:buFont typeface="Courier New" pitchFamily="49" charset="0"/>
              <a:buChar char="o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objevuje se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KULT PŘEDKŮ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09595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246934" y="1692699"/>
            <a:ext cx="2057400" cy="2543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08959" y="4118913"/>
            <a:ext cx="2676525" cy="2543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600" y="1935586"/>
            <a:ext cx="4286250" cy="3438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540024"/>
          </a:xfrm>
        </p:spPr>
        <p:txBody>
          <a:bodyPr>
            <a:norm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DOBA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ŽELEZNÁ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šperky a nádoby na potraviny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92658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60392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TEST: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256584"/>
          </a:xfrm>
        </p:spPr>
        <p:txBody>
          <a:bodyPr>
            <a:noAutofit/>
          </a:bodyPr>
          <a:lstStyle/>
          <a:p>
            <a:pPr indent="0">
              <a:lnSpc>
                <a:spcPct val="150000"/>
              </a:lnSpc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Období ze kterého nemáme žádné písemné doklady se nazývá ____________.</a:t>
            </a:r>
          </a:p>
          <a:p>
            <a:pPr indent="0">
              <a:lnSpc>
                <a:spcPct val="150000"/>
              </a:lnSpc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Člověk žijící v této době byl ____________.</a:t>
            </a:r>
          </a:p>
          <a:p>
            <a:pPr indent="0">
              <a:lnSpc>
                <a:spcPct val="150000"/>
              </a:lnSpc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Žil v menších ___________ a dokázal ovládat ____________. Vyráběl si nástroje 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z 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____________ a ____________.</a:t>
            </a:r>
          </a:p>
          <a:p>
            <a:pPr indent="0">
              <a:lnSpc>
                <a:spcPct val="150000"/>
              </a:lnSpc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Pravěk dělíme na 3 doby ____________, ____________ a ____________.</a:t>
            </a:r>
          </a:p>
          <a:p>
            <a:pPr indent="0">
              <a:lnSpc>
                <a:spcPct val="150000"/>
              </a:lnSpc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Nejznámějším nálezem z PRAVĚKU je __________________.</a:t>
            </a:r>
          </a:p>
          <a:p>
            <a:pPr indent="0">
              <a:lnSpc>
                <a:spcPct val="150000"/>
              </a:lnSpc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V době bronzové se platilo ____________.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60870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ZDROJE:</a:t>
            </a:r>
            <a:endParaRPr lang="cs-CZ" sz="2400" b="1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2"/>
              </a:rPr>
              <a:t>http://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2"/>
              </a:rPr>
              <a:t>cs.wikipedia.org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3"/>
              </a:rPr>
              <a:t>http://obrazky.cz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3"/>
              </a:rPr>
              <a:t>/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r>
              <a:rPr lang="cs-CZ" sz="2400" dirty="0">
                <a:latin typeface="Times New Roman" pitchFamily="18" charset="0"/>
                <a:cs typeface="Times New Roman" pitchFamily="18" charset="0"/>
                <a:hlinkClick r:id="rId4"/>
              </a:rPr>
              <a:t>http://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4"/>
              </a:rPr>
              <a:t>www.boiohaemum.cz/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81139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uman">
  <a:themeElements>
    <a:clrScheme name="Human">
      <a:dk1>
        <a:sysClr val="windowText" lastClr="000000"/>
      </a:dk1>
      <a:lt1>
        <a:sysClr val="window" lastClr="FFFFFF"/>
      </a:lt1>
      <a:dk2>
        <a:srgbClr val="795339"/>
      </a:dk2>
      <a:lt2>
        <a:srgbClr val="F7EEDD"/>
      </a:lt2>
      <a:accent1>
        <a:srgbClr val="AD2E27"/>
      </a:accent1>
      <a:accent2>
        <a:srgbClr val="3F3D66"/>
      </a:accent2>
      <a:accent3>
        <a:srgbClr val="17517A"/>
      </a:accent3>
      <a:accent4>
        <a:srgbClr val="877E48"/>
      </a:accent4>
      <a:accent5>
        <a:srgbClr val="AF8B1E"/>
      </a:accent5>
      <a:accent6>
        <a:srgbClr val="A35E21"/>
      </a:accent6>
      <a:hlink>
        <a:srgbClr val="9B7300"/>
      </a:hlink>
      <a:folHlink>
        <a:srgbClr val="D6A73B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</TotalTime>
  <Words>120</Words>
  <Application>Microsoft Office PowerPoint</Application>
  <PresentationFormat>Předvádění na obrazovce (4:3)</PresentationFormat>
  <Paragraphs>28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Human</vt:lpstr>
      <vt:lpstr>VLASTIVĚDA vypracovala: Mgr. Kateřina SÁLOVÁ ZŠ a MŠ MALÝ ÚJEZD VY_32_INOVACE_04_Vl_DOBA ŽELEZNÁ</vt:lpstr>
      <vt:lpstr>DOBA ŽELEZNÁ</vt:lpstr>
      <vt:lpstr>DOBA ŽELEZNÁ šperky a nádoby na potraviny</vt:lpstr>
      <vt:lpstr>TEST: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VLASTIVĚDA vypracovala: Mgr. Kateřina SÁLOVÁ ZŠ a MŠ MALÝ ÚJEZD VY_32_INOVACE_04_Vl_DOBA ŽELEZNÁ</dc:title>
  <dc:creator>uživatel</dc:creator>
  <cp:lastModifiedBy>uživatel</cp:lastModifiedBy>
  <cp:revision>6</cp:revision>
  <dcterms:created xsi:type="dcterms:W3CDTF">2011-12-01T06:44:37Z</dcterms:created>
  <dcterms:modified xsi:type="dcterms:W3CDTF">2011-12-01T08:11:15Z</dcterms:modified>
</cp:coreProperties>
</file>